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200900" cy="10440988"/>
  <p:notesSz cx="9926638" cy="143557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235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8471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2706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694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11775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54130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296485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38840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533">
          <p15:clr>
            <a:srgbClr val="A4A3A4"/>
          </p15:clr>
        </p15:guide>
        <p15:guide id="2" pos="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000"/>
    <a:srgbClr val="0066FF"/>
    <a:srgbClr val="FFCC00"/>
    <a:srgbClr val="C0C0C0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>
        <p:scale>
          <a:sx n="160" d="100"/>
          <a:sy n="160" d="100"/>
        </p:scale>
        <p:origin x="-1842" y="2724"/>
      </p:cViewPr>
      <p:guideLst>
        <p:guide orient="horz" pos="6533"/>
        <p:guide pos="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04" tIns="65701" rIns="131404" bIns="65701" numCol="1" anchor="t" anchorCtr="0" compatLnSpc="1">
            <a:prstTxWarp prst="textNoShape">
              <a:avLst/>
            </a:prstTxWarp>
          </a:bodyPr>
          <a:lstStyle>
            <a:lvl1pPr defTabSz="1315016">
              <a:defRPr sz="1700"/>
            </a:lvl1pPr>
          </a:lstStyle>
          <a:p>
            <a:endParaRPr lang="hr-H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47944" y="2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04" tIns="65701" rIns="131404" bIns="65701" numCol="1" anchor="t" anchorCtr="0" compatLnSpc="1">
            <a:prstTxWarp prst="textNoShape">
              <a:avLst/>
            </a:prstTxWarp>
          </a:bodyPr>
          <a:lstStyle>
            <a:lvl1pPr algn="r" defTabSz="1315016">
              <a:defRPr sz="1700"/>
            </a:lvl1pPr>
          </a:lstStyle>
          <a:p>
            <a:endParaRPr lang="hr-H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13607867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04" tIns="65701" rIns="131404" bIns="65701" numCol="1" anchor="b" anchorCtr="0" compatLnSpc="1">
            <a:prstTxWarp prst="textNoShape">
              <a:avLst/>
            </a:prstTxWarp>
          </a:bodyPr>
          <a:lstStyle>
            <a:lvl1pPr defTabSz="1315016">
              <a:defRPr sz="1700"/>
            </a:lvl1pPr>
          </a:lstStyle>
          <a:p>
            <a:endParaRPr lang="hr-H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47944" y="13607867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04" tIns="65701" rIns="131404" bIns="65701" numCol="1" anchor="b" anchorCtr="0" compatLnSpc="1">
            <a:prstTxWarp prst="textNoShape">
              <a:avLst/>
            </a:prstTxWarp>
          </a:bodyPr>
          <a:lstStyle>
            <a:lvl1pPr algn="r" defTabSz="1315016">
              <a:defRPr sz="1700"/>
            </a:lvl1pPr>
          </a:lstStyle>
          <a:p>
            <a:fld id="{4711A683-5855-4C78-9158-357BFF18D378}" type="slidenum">
              <a:rPr lang="hr-HR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264107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3" y="11"/>
            <a:ext cx="4302402" cy="718365"/>
          </a:xfrm>
          <a:prstGeom prst="rect">
            <a:avLst/>
          </a:prstGeom>
        </p:spPr>
        <p:txBody>
          <a:bodyPr vert="horz" lIns="133630" tIns="66816" rIns="133630" bIns="66816" rtlCol="0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5621900" y="11"/>
            <a:ext cx="4302400" cy="718365"/>
          </a:xfrm>
          <a:prstGeom prst="rect">
            <a:avLst/>
          </a:prstGeom>
        </p:spPr>
        <p:txBody>
          <a:bodyPr vert="horz" lIns="133630" tIns="66816" rIns="133630" bIns="66816" rtlCol="0"/>
          <a:lstStyle>
            <a:lvl1pPr algn="r">
              <a:defRPr sz="1700"/>
            </a:lvl1pPr>
          </a:lstStyle>
          <a:p>
            <a:fld id="{224545EB-3B42-4658-8D14-F1E82689D505}" type="datetimeFigureOut">
              <a:rPr lang="sr-Latn-CS" smtClean="0"/>
              <a:pPr/>
              <a:t>2.10.2022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106738" y="1076325"/>
            <a:ext cx="37131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630" tIns="66816" rIns="133630" bIns="66816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991964" y="6818703"/>
            <a:ext cx="7942714" cy="6460672"/>
          </a:xfrm>
          <a:prstGeom prst="rect">
            <a:avLst/>
          </a:prstGeom>
        </p:spPr>
        <p:txBody>
          <a:bodyPr vert="horz" lIns="133630" tIns="66816" rIns="133630" bIns="66816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3" y="13635090"/>
            <a:ext cx="4302402" cy="718364"/>
          </a:xfrm>
          <a:prstGeom prst="rect">
            <a:avLst/>
          </a:prstGeom>
        </p:spPr>
        <p:txBody>
          <a:bodyPr vert="horz" lIns="133630" tIns="66816" rIns="133630" bIns="66816" rtlCol="0" anchor="b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5621900" y="13635090"/>
            <a:ext cx="4302400" cy="718364"/>
          </a:xfrm>
          <a:prstGeom prst="rect">
            <a:avLst/>
          </a:prstGeom>
        </p:spPr>
        <p:txBody>
          <a:bodyPr vert="horz" lIns="133630" tIns="66816" rIns="133630" bIns="66816" rtlCol="0" anchor="b"/>
          <a:lstStyle>
            <a:lvl1pPr algn="r">
              <a:defRPr sz="1700"/>
            </a:lvl1pPr>
          </a:lstStyle>
          <a:p>
            <a:fld id="{65FB1A5C-B33F-410C-AEC0-EAA0EA8D67A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253349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35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71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06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42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177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13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6485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8840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106738" y="1076325"/>
            <a:ext cx="3713162" cy="53848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B1A5C-B33F-410C-AEC0-EAA0EA8D67A4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08582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70" y="3243958"/>
            <a:ext cx="6120765" cy="2237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135" y="5916560"/>
            <a:ext cx="5040630" cy="2668253"/>
          </a:xfrm>
        </p:spPr>
        <p:txBody>
          <a:bodyPr/>
          <a:lstStyle>
            <a:lvl1pPr marL="0" indent="0" algn="ctr">
              <a:buNone/>
              <a:defRPr/>
            </a:lvl1pPr>
            <a:lvl2pPr marL="423550" indent="0" algn="ctr">
              <a:buNone/>
              <a:defRPr/>
            </a:lvl2pPr>
            <a:lvl3pPr marL="847100" indent="0" algn="ctr">
              <a:buNone/>
              <a:defRPr/>
            </a:lvl3pPr>
            <a:lvl4pPr marL="1270650" indent="0" algn="ctr">
              <a:buNone/>
              <a:defRPr/>
            </a:lvl4pPr>
            <a:lvl5pPr marL="1694200" indent="0" algn="ctr">
              <a:buNone/>
              <a:defRPr/>
            </a:lvl5pPr>
            <a:lvl6pPr marL="2117750" indent="0" algn="ctr">
              <a:buNone/>
              <a:defRPr/>
            </a:lvl6pPr>
            <a:lvl7pPr marL="2541300" indent="0" algn="ctr">
              <a:buNone/>
              <a:defRPr/>
            </a:lvl7pPr>
            <a:lvl8pPr marL="2964851" indent="0" algn="ctr">
              <a:buNone/>
              <a:defRPr/>
            </a:lvl8pPr>
            <a:lvl9pPr marL="338840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17FB3-719E-48C9-80DC-B54F07B795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AEC4A-0B6F-43C1-9350-7FE23079E4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644" y="928088"/>
            <a:ext cx="1530191" cy="835279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0068" y="928088"/>
            <a:ext cx="4453414" cy="83527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29A04-3217-4CFE-B2A1-A9FA83B2C2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72689-BA78-4864-BDC2-11FB021655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645" y="6709786"/>
            <a:ext cx="6120765" cy="207369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645" y="4425821"/>
            <a:ext cx="6120765" cy="2283966"/>
          </a:xfrm>
        </p:spPr>
        <p:txBody>
          <a:bodyPr anchor="b"/>
          <a:lstStyle>
            <a:lvl1pPr marL="0" indent="0">
              <a:buNone/>
              <a:defRPr sz="1900"/>
            </a:lvl1pPr>
            <a:lvl2pPr marL="423550" indent="0">
              <a:buNone/>
              <a:defRPr sz="1700"/>
            </a:lvl2pPr>
            <a:lvl3pPr marL="847100" indent="0">
              <a:buNone/>
              <a:defRPr sz="1500"/>
            </a:lvl3pPr>
            <a:lvl4pPr marL="1270650" indent="0">
              <a:buNone/>
              <a:defRPr sz="1300"/>
            </a:lvl4pPr>
            <a:lvl5pPr marL="1694200" indent="0">
              <a:buNone/>
              <a:defRPr sz="1300"/>
            </a:lvl5pPr>
            <a:lvl6pPr marL="2117750" indent="0">
              <a:buNone/>
              <a:defRPr sz="1300"/>
            </a:lvl6pPr>
            <a:lvl7pPr marL="2541300" indent="0">
              <a:buNone/>
              <a:defRPr sz="1300"/>
            </a:lvl7pPr>
            <a:lvl8pPr marL="2964851" indent="0">
              <a:buNone/>
              <a:defRPr sz="1300"/>
            </a:lvl8pPr>
            <a:lvl9pPr marL="338840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715C4-5818-4B95-A96A-0F1D2B1590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70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032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80D4A-B70D-4F60-B03C-9182DA6020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7641"/>
            <a:ext cx="6480810" cy="17401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7" y="2337622"/>
            <a:ext cx="3181827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0047" y="3310666"/>
            <a:ext cx="3181827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7602" y="2337622"/>
            <a:ext cx="3183255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7602" y="3310666"/>
            <a:ext cx="3183255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B4CDD7-5D6D-44D5-A105-4BA39132F0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7E1824-AA70-4DB0-A934-78EAA4631A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A1654-12F3-4171-BCFB-11FF57032B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6190"/>
            <a:ext cx="2368868" cy="176916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6067" y="416191"/>
            <a:ext cx="4024788" cy="8911093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5" y="2185359"/>
            <a:ext cx="2368868" cy="7141925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15DC2-1459-47C8-B158-CF4878A5BE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605" y="7308692"/>
            <a:ext cx="4320540" cy="862832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1605" y="932439"/>
            <a:ext cx="4320540" cy="6264593"/>
          </a:xfrm>
        </p:spPr>
        <p:txBody>
          <a:bodyPr/>
          <a:lstStyle>
            <a:lvl1pPr marL="0" indent="0">
              <a:buNone/>
              <a:defRPr sz="3000"/>
            </a:lvl1pPr>
            <a:lvl2pPr marL="423550" indent="0">
              <a:buNone/>
              <a:defRPr sz="2600"/>
            </a:lvl2pPr>
            <a:lvl3pPr marL="847100" indent="0">
              <a:buNone/>
              <a:defRPr sz="2200"/>
            </a:lvl3pPr>
            <a:lvl4pPr marL="1270650" indent="0">
              <a:buNone/>
              <a:defRPr sz="1900"/>
            </a:lvl4pPr>
            <a:lvl5pPr marL="1694200" indent="0">
              <a:buNone/>
              <a:defRPr sz="1900"/>
            </a:lvl5pPr>
            <a:lvl6pPr marL="2117750" indent="0">
              <a:buNone/>
              <a:defRPr sz="1900"/>
            </a:lvl6pPr>
            <a:lvl7pPr marL="2541300" indent="0">
              <a:buNone/>
              <a:defRPr sz="1900"/>
            </a:lvl7pPr>
            <a:lvl8pPr marL="2964851" indent="0">
              <a:buNone/>
              <a:defRPr sz="1900"/>
            </a:lvl8pPr>
            <a:lvl9pPr marL="3388401" indent="0">
              <a:buNone/>
              <a:defRPr sz="19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1605" y="8171524"/>
            <a:ext cx="4320540" cy="1225366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5492C-C468-4451-9F5D-0DAED2D189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0070" y="928089"/>
            <a:ext cx="6120765" cy="174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0070" y="3016286"/>
            <a:ext cx="6120765" cy="626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0068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defTabSz="944164">
              <a:defRPr sz="15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60310" y="9512900"/>
            <a:ext cx="2280285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ctr" defTabSz="944164">
              <a:defRPr sz="15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60645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r" defTabSz="944164">
              <a:defRPr sz="1500"/>
            </a:lvl1pPr>
          </a:lstStyle>
          <a:p>
            <a:fld id="{D179C339-0C7A-47A8-B0A4-0C499426D2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2pPr>
      <a:lvl3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3pPr>
      <a:lvl4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4pPr>
      <a:lvl5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5pPr>
      <a:lvl6pPr marL="4235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6pPr>
      <a:lvl7pPr marL="8471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7pPr>
      <a:lvl8pPr marL="12706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8pPr>
      <a:lvl9pPr marL="16942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9pPr>
    </p:titleStyle>
    <p:bodyStyle>
      <a:lvl1pPr marL="354430" indent="-354430" algn="l" defTabSz="944164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67685" indent="-295603" algn="l" defTabSz="944164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80940" indent="-236777" algn="l" defTabSz="944164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53022" indent="-236777" algn="l" defTabSz="944164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251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486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22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957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93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35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71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06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42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177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13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6485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8840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51942"/>
            <a:ext cx="7200900" cy="10440988"/>
          </a:xfrm>
          <a:prstGeom prst="rect">
            <a:avLst/>
          </a:prstGeom>
        </p:spPr>
      </p:pic>
      <p:sp>
        <p:nvSpPr>
          <p:cNvPr id="2919" name="Rectangle 871"/>
          <p:cNvSpPr>
            <a:spLocks noChangeArrowheads="1"/>
          </p:cNvSpPr>
          <p:nvPr/>
        </p:nvSpPr>
        <p:spPr bwMode="auto">
          <a:xfrm>
            <a:off x="72058" y="775824"/>
            <a:ext cx="6991682" cy="8896631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endParaRPr lang="hr-HR"/>
          </a:p>
        </p:txBody>
      </p:sp>
      <p:sp>
        <p:nvSpPr>
          <p:cNvPr id="2921" name="Text Box 873"/>
          <p:cNvSpPr txBox="1">
            <a:spLocks noChangeArrowheads="1"/>
          </p:cNvSpPr>
          <p:nvPr/>
        </p:nvSpPr>
        <p:spPr bwMode="auto">
          <a:xfrm>
            <a:off x="792138" y="755998"/>
            <a:ext cx="2151040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STARI GRAD → HVAR</a:t>
            </a:r>
            <a:endParaRPr lang="hr-HR" sz="1500" dirty="0">
              <a:latin typeface="Arial" charset="0"/>
            </a:endParaRPr>
          </a:p>
        </p:txBody>
      </p:sp>
      <p:sp>
        <p:nvSpPr>
          <p:cNvPr id="2922" name="Text Box 874"/>
          <p:cNvSpPr txBox="1">
            <a:spLocks noChangeArrowheads="1"/>
          </p:cNvSpPr>
          <p:nvPr/>
        </p:nvSpPr>
        <p:spPr bwMode="auto">
          <a:xfrm>
            <a:off x="4276249" y="775824"/>
            <a:ext cx="2151040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HVAR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STARI GRAD</a:t>
            </a:r>
            <a:endParaRPr lang="hr-HR" sz="1500" dirty="0">
              <a:latin typeface="Arial" charset="0"/>
            </a:endParaRPr>
          </a:p>
        </p:txBody>
      </p:sp>
      <p:sp>
        <p:nvSpPr>
          <p:cNvPr id="2923" name="Text Box 875"/>
          <p:cNvSpPr txBox="1">
            <a:spLocks noChangeArrowheads="1"/>
          </p:cNvSpPr>
          <p:nvPr/>
        </p:nvSpPr>
        <p:spPr bwMode="auto">
          <a:xfrm>
            <a:off x="1013699" y="2556198"/>
            <a:ext cx="2218238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STARI GRAD </a:t>
            </a:r>
            <a:r>
              <a:rPr lang="hr-HR" sz="1500" dirty="0">
                <a:latin typeface="Arial" charset="0"/>
              </a:rPr>
              <a:t>→ JELSA</a:t>
            </a:r>
          </a:p>
        </p:txBody>
      </p:sp>
      <p:sp>
        <p:nvSpPr>
          <p:cNvPr id="2924" name="Text Box 876"/>
          <p:cNvSpPr txBox="1">
            <a:spLocks noChangeArrowheads="1"/>
          </p:cNvSpPr>
          <p:nvPr/>
        </p:nvSpPr>
        <p:spPr bwMode="auto">
          <a:xfrm>
            <a:off x="4392538" y="2556198"/>
            <a:ext cx="2412776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JELSA → </a:t>
            </a:r>
            <a:r>
              <a:rPr lang="hr-HR" sz="1500" dirty="0" smtClean="0">
                <a:latin typeface="Arial" charset="0"/>
              </a:rPr>
              <a:t>STARI GRAD</a:t>
            </a:r>
            <a:endParaRPr lang="hr-HR" sz="1500" dirty="0">
              <a:latin typeface="Arial" charset="0"/>
            </a:endParaRPr>
          </a:p>
        </p:txBody>
      </p:sp>
      <p:sp>
        <p:nvSpPr>
          <p:cNvPr id="2925" name="Text Box 877"/>
          <p:cNvSpPr txBox="1">
            <a:spLocks noChangeArrowheads="1"/>
          </p:cNvSpPr>
          <p:nvPr/>
        </p:nvSpPr>
        <p:spPr bwMode="auto">
          <a:xfrm>
            <a:off x="888283" y="4882613"/>
            <a:ext cx="2559677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STARI GRAD </a:t>
            </a:r>
            <a:r>
              <a:rPr lang="hr-HR" sz="1500" dirty="0">
                <a:latin typeface="Arial" charset="0"/>
              </a:rPr>
              <a:t>→ VRBOSKA</a:t>
            </a:r>
          </a:p>
        </p:txBody>
      </p:sp>
      <p:sp>
        <p:nvSpPr>
          <p:cNvPr id="2926" name="Text Box 878"/>
          <p:cNvSpPr txBox="1">
            <a:spLocks noChangeArrowheads="1"/>
          </p:cNvSpPr>
          <p:nvPr/>
        </p:nvSpPr>
        <p:spPr bwMode="auto">
          <a:xfrm>
            <a:off x="4455954" y="4872463"/>
            <a:ext cx="2549033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VRBOSKA → </a:t>
            </a:r>
            <a:r>
              <a:rPr lang="hr-HR" sz="1500" dirty="0" smtClean="0">
                <a:latin typeface="Arial" charset="0"/>
              </a:rPr>
              <a:t>STARI GRAD</a:t>
            </a:r>
            <a:endParaRPr lang="hr-HR" sz="1500" dirty="0">
              <a:latin typeface="Arial" charset="0"/>
            </a:endParaRPr>
          </a:p>
        </p:txBody>
      </p:sp>
      <p:sp>
        <p:nvSpPr>
          <p:cNvPr id="2927" name="Text Box 879"/>
          <p:cNvSpPr txBox="1">
            <a:spLocks noChangeArrowheads="1"/>
          </p:cNvSpPr>
          <p:nvPr/>
        </p:nvSpPr>
        <p:spPr bwMode="auto">
          <a:xfrm>
            <a:off x="360090" y="7020694"/>
            <a:ext cx="3254085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endParaRPr lang="hr-HR" sz="1500" dirty="0">
              <a:latin typeface="Arial" charset="0"/>
            </a:endParaRPr>
          </a:p>
        </p:txBody>
      </p:sp>
      <p:sp>
        <p:nvSpPr>
          <p:cNvPr id="2928" name="Text Box 880"/>
          <p:cNvSpPr txBox="1">
            <a:spLocks noChangeArrowheads="1"/>
          </p:cNvSpPr>
          <p:nvPr/>
        </p:nvSpPr>
        <p:spPr bwMode="auto">
          <a:xfrm>
            <a:off x="3600451" y="7011414"/>
            <a:ext cx="3600450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endParaRPr lang="hr-HR" sz="1500" dirty="0">
              <a:latin typeface="Arial" charset="0"/>
            </a:endParaRPr>
          </a:p>
        </p:txBody>
      </p:sp>
      <p:sp>
        <p:nvSpPr>
          <p:cNvPr id="2929" name="Text Box 881"/>
          <p:cNvSpPr txBox="1">
            <a:spLocks noChangeArrowheads="1"/>
          </p:cNvSpPr>
          <p:nvPr/>
        </p:nvSpPr>
        <p:spPr bwMode="auto">
          <a:xfrm>
            <a:off x="360090" y="7666876"/>
            <a:ext cx="3523535" cy="778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endParaRPr lang="hr-HR" sz="1500" dirty="0" smtClean="0">
              <a:latin typeface="Arial" charset="0"/>
            </a:endParaRPr>
          </a:p>
          <a:p>
            <a:endParaRPr lang="hr-HR" sz="1500" dirty="0" smtClean="0">
              <a:latin typeface="Arial" charset="0"/>
            </a:endParaRPr>
          </a:p>
          <a:p>
            <a:r>
              <a:rPr lang="hr-HR" sz="1500" dirty="0" smtClean="0">
                <a:latin typeface="Arial" charset="0"/>
              </a:rPr>
              <a:t>STARI GRAD → TRAJEKT (FERRY)</a:t>
            </a:r>
            <a:endParaRPr lang="hr-HR" sz="1500" dirty="0">
              <a:latin typeface="Arial" charset="0"/>
            </a:endParaRPr>
          </a:p>
        </p:txBody>
      </p:sp>
      <p:sp>
        <p:nvSpPr>
          <p:cNvPr id="2930" name="Text Box 882"/>
          <p:cNvSpPr txBox="1">
            <a:spLocks noChangeArrowheads="1"/>
          </p:cNvSpPr>
          <p:nvPr/>
        </p:nvSpPr>
        <p:spPr bwMode="auto">
          <a:xfrm>
            <a:off x="3699026" y="7666876"/>
            <a:ext cx="3697344" cy="778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endParaRPr lang="hr-HR" sz="1500" dirty="0" smtClean="0">
              <a:latin typeface="Arial" charset="0"/>
            </a:endParaRPr>
          </a:p>
          <a:p>
            <a:endParaRPr lang="hr-HR" sz="1500" dirty="0" smtClean="0">
              <a:latin typeface="Arial" charset="0"/>
            </a:endParaRPr>
          </a:p>
          <a:p>
            <a:r>
              <a:rPr lang="hr-HR" sz="1500" dirty="0" smtClean="0">
                <a:latin typeface="Arial" charset="0"/>
              </a:rPr>
              <a:t>TRAJEKT  </a:t>
            </a:r>
            <a:r>
              <a:rPr lang="hr-HR" sz="1500" dirty="0">
                <a:latin typeface="Arial" charset="0"/>
              </a:rPr>
              <a:t>(FERRY) → </a:t>
            </a:r>
            <a:r>
              <a:rPr lang="hr-HR" sz="1500" dirty="0" smtClean="0">
                <a:latin typeface="Arial" charset="0"/>
              </a:rPr>
              <a:t>STARI GRAD</a:t>
            </a:r>
            <a:endParaRPr lang="hr-HR" sz="1500" dirty="0">
              <a:latin typeface="Arial" charset="0"/>
            </a:endParaRPr>
          </a:p>
        </p:txBody>
      </p:sp>
      <p:sp>
        <p:nvSpPr>
          <p:cNvPr id="2933" name="Text Box 885"/>
          <p:cNvSpPr txBox="1">
            <a:spLocks noChangeArrowheads="1"/>
          </p:cNvSpPr>
          <p:nvPr/>
        </p:nvSpPr>
        <p:spPr bwMode="auto">
          <a:xfrm>
            <a:off x="2357443" y="179934"/>
            <a:ext cx="2683167" cy="54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60000"/>
              </a:lnSpc>
            </a:pPr>
            <a:r>
              <a:rPr lang="hr-HR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VOZNI  RED</a:t>
            </a:r>
          </a:p>
          <a:p>
            <a:pPr algn="ctr">
              <a:lnSpc>
                <a:spcPct val="60000"/>
              </a:lnSpc>
            </a:pPr>
            <a:r>
              <a:rPr lang="hr-HR" sz="2000" b="1" dirty="0">
                <a:ln/>
                <a:solidFill>
                  <a:schemeClr val="accent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hr-HR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BUS TIME-TABLE</a:t>
            </a:r>
          </a:p>
        </p:txBody>
      </p:sp>
      <p:sp>
        <p:nvSpPr>
          <p:cNvPr id="2935" name="Text Box 887"/>
          <p:cNvSpPr txBox="1">
            <a:spLocks noChangeArrowheads="1"/>
          </p:cNvSpPr>
          <p:nvPr/>
        </p:nvSpPr>
        <p:spPr bwMode="auto">
          <a:xfrm>
            <a:off x="62494" y="586296"/>
            <a:ext cx="171139" cy="2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pPr>
              <a:lnSpc>
                <a:spcPct val="90000"/>
              </a:lnSpc>
            </a:pPr>
            <a:endParaRPr lang="en-US" sz="1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937" name="Text Box 889"/>
          <p:cNvSpPr txBox="1">
            <a:spLocks noChangeArrowheads="1"/>
          </p:cNvSpPr>
          <p:nvPr/>
        </p:nvSpPr>
        <p:spPr bwMode="auto">
          <a:xfrm>
            <a:off x="5400650" y="179934"/>
            <a:ext cx="1656184" cy="307136"/>
          </a:xfrm>
          <a:prstGeom prst="rect">
            <a:avLst/>
          </a:prstGeom>
          <a:noFill/>
          <a:ln w="57150" cmpd="thinThick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VRI</a:t>
            </a: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hr-HR" sz="800" b="1" smtClean="0">
                <a:latin typeface="Arial" panose="020B0604020202020204" pitchFamily="34" charset="0"/>
                <a:cs typeface="Arial" panose="020B0604020202020204" pitchFamily="34" charset="0"/>
              </a:rPr>
              <a:t>03.10.2022</a:t>
            </a:r>
            <a:endParaRPr lang="hr-H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9" name="Rectangle 901" descr="Dark upward diagonal"/>
          <p:cNvSpPr>
            <a:spLocks noChangeArrowheads="1"/>
          </p:cNvSpPr>
          <p:nvPr/>
        </p:nvSpPr>
        <p:spPr bwMode="auto">
          <a:xfrm>
            <a:off x="72058" y="9684990"/>
            <a:ext cx="6984776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pPr algn="ctr"/>
            <a:endParaRPr lang="hr-HR"/>
          </a:p>
        </p:txBody>
      </p:sp>
      <p:sp>
        <p:nvSpPr>
          <p:cNvPr id="2951" name="Text Box 903"/>
          <p:cNvSpPr txBox="1">
            <a:spLocks noChangeArrowheads="1"/>
          </p:cNvSpPr>
          <p:nvPr/>
        </p:nvSpPr>
        <p:spPr bwMode="auto">
          <a:xfrm>
            <a:off x="68580" y="9684990"/>
            <a:ext cx="962958" cy="23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000" b="1" dirty="0">
                <a:latin typeface="Arial" panose="020B0604020202020204" pitchFamily="34" charset="0"/>
                <a:cs typeface="Arial" panose="020B0604020202020204" pitchFamily="34" charset="0"/>
              </a:rPr>
              <a:t>NAPOMENA:</a:t>
            </a:r>
          </a:p>
        </p:txBody>
      </p:sp>
      <p:sp>
        <p:nvSpPr>
          <p:cNvPr id="2952" name="Text Box 904"/>
          <p:cNvSpPr txBox="1">
            <a:spLocks noChangeArrowheads="1"/>
          </p:cNvSpPr>
          <p:nvPr/>
        </p:nvSpPr>
        <p:spPr bwMode="auto">
          <a:xfrm>
            <a:off x="1181407" y="9684990"/>
            <a:ext cx="5177253" cy="210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pPr>
              <a:lnSpc>
                <a:spcPct val="110000"/>
              </a:lnSpc>
            </a:pPr>
            <a:r>
              <a:rPr lang="hr-HR" sz="800" b="1" dirty="0">
                <a:latin typeface="Arial" panose="020B0604020202020204" pitchFamily="34" charset="0"/>
                <a:cs typeface="Arial" panose="020B0604020202020204" pitchFamily="34" charset="0"/>
              </a:rPr>
              <a:t>SVI PODCRTANI POLASCI OVISE O DOLASKU </a:t>
            </a: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TRAJEKTA</a:t>
            </a:r>
            <a:r>
              <a:rPr lang="hr-HR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VOZNE </a:t>
            </a:r>
            <a:r>
              <a:rPr lang="hr-HR" sz="800" b="1" dirty="0">
                <a:latin typeface="Arial" panose="020B0604020202020204" pitchFamily="34" charset="0"/>
                <a:cs typeface="Arial" panose="020B0604020202020204" pitchFamily="34" charset="0"/>
              </a:rPr>
              <a:t>KARTE KUPUJU SE </a:t>
            </a:r>
            <a:r>
              <a:rPr lang="hr-HR" sz="800" b="1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hr-HR" sz="800" b="1" smtClean="0">
                <a:latin typeface="Arial" panose="020B0604020202020204" pitchFamily="34" charset="0"/>
                <a:cs typeface="Arial" panose="020B0604020202020204" pitchFamily="34" charset="0"/>
              </a:rPr>
              <a:t>AUTOBUSU</a:t>
            </a:r>
            <a:endParaRPr lang="hr-H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5" name="Line 907"/>
          <p:cNvSpPr>
            <a:spLocks noChangeShapeType="1"/>
          </p:cNvSpPr>
          <p:nvPr/>
        </p:nvSpPr>
        <p:spPr bwMode="auto">
          <a:xfrm>
            <a:off x="3600450" y="775825"/>
            <a:ext cx="27450" cy="888920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3" name="TextBox 2"/>
          <p:cNvSpPr txBox="1"/>
          <p:nvPr/>
        </p:nvSpPr>
        <p:spPr>
          <a:xfrm>
            <a:off x="1152178" y="10158849"/>
            <a:ext cx="39068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Tel: 021 765 </a:t>
            </a:r>
            <a:r>
              <a:rPr lang="hr-HR" sz="1000" b="1" smtClean="0">
                <a:latin typeface="Arial" panose="020B0604020202020204" pitchFamily="34" charset="0"/>
                <a:cs typeface="Arial" panose="020B0604020202020204" pitchFamily="34" charset="0"/>
              </a:rPr>
              <a:t>904  </a:t>
            </a:r>
            <a:r>
              <a:rPr lang="hr-H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E-mail: cazmatrans.otok.hvar@st.t-com.hr</a:t>
            </a:r>
            <a:endParaRPr lang="hr-H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4973664"/>
              </p:ext>
            </p:extLst>
          </p:nvPr>
        </p:nvGraphicFramePr>
        <p:xfrm>
          <a:off x="144066" y="1044030"/>
          <a:ext cx="3445518" cy="1123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717326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08:00 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09:00</a:t>
                      </a:r>
                      <a:endParaRPr lang="hr-HR" sz="900" b="1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</a:t>
                      </a:r>
                      <a:r>
                        <a:rPr lang="hr-HR" sz="900" b="1" u="none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  <a:r>
                        <a:rPr lang="hr-HR" sz="900" b="1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</a:t>
                      </a:r>
                      <a:r>
                        <a:rPr lang="hr-HR" sz="900" b="1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14:30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15:50</a:t>
                      </a: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22:05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22:05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09675485"/>
              </p:ext>
            </p:extLst>
          </p:nvPr>
        </p:nvGraphicFramePr>
        <p:xfrm>
          <a:off x="3672458" y="1044030"/>
          <a:ext cx="3336898" cy="1435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680714"/>
              </a:tblGrid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8579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09:45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8579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12:00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16:30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22:45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22:45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7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62895852"/>
              </p:ext>
            </p:extLst>
          </p:nvPr>
        </p:nvGraphicFramePr>
        <p:xfrm>
          <a:off x="216074" y="2844230"/>
          <a:ext cx="3384377" cy="186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656185"/>
              </a:tblGrid>
              <a:tr h="171887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1887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04:15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04:15</a:t>
                      </a: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740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09:25</a:t>
                      </a: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740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10:30</a:t>
                      </a: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740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16:25</a:t>
                      </a: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740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13:15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22:25</a:t>
                      </a: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616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16:25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616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18:45</a:t>
                      </a:r>
                    </a:p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22:25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28909169"/>
              </p:ext>
            </p:extLst>
          </p:nvPr>
        </p:nvGraphicFramePr>
        <p:xfrm>
          <a:off x="3600450" y="2844230"/>
          <a:ext cx="3358741" cy="1788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702557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(SAT,SUN)</a:t>
                      </a: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078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04:35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04:35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07:20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09:45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7552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09:45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10:50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934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10:50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</a:t>
                      </a:r>
                      <a:r>
                        <a:rPr lang="hr-HR" sz="9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16:40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048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14:10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16:40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95585310"/>
              </p:ext>
            </p:extLst>
          </p:nvPr>
        </p:nvGraphicFramePr>
        <p:xfrm>
          <a:off x="144066" y="5148486"/>
          <a:ext cx="3384377" cy="1976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656185"/>
              </a:tblGrid>
              <a:tr h="204266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(SAT,SUN)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877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04:15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04:15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681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09:25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5632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10:30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513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16:25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7937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13:15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22:25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5361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16:25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9935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18:45</a:t>
                      </a:r>
                      <a:r>
                        <a:rPr lang="hr-HR" sz="900" b="1" u="none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900" b="1" u="non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22:25</a:t>
                      </a:r>
                      <a:endParaRPr lang="hr-HR" sz="9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45594658"/>
              </p:ext>
            </p:extLst>
          </p:nvPr>
        </p:nvGraphicFramePr>
        <p:xfrm>
          <a:off x="3672458" y="5148486"/>
          <a:ext cx="3528442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728242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(SAT,SUN)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04:25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04:25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68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07:10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09:35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934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09:35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11:00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096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16:30</a:t>
                      </a:r>
                      <a:endParaRPr lang="hr-HR" sz="9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43052612"/>
              </p:ext>
            </p:extLst>
          </p:nvPr>
        </p:nvGraphicFramePr>
        <p:xfrm>
          <a:off x="72058" y="7308726"/>
          <a:ext cx="3600400" cy="678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764"/>
                <a:gridCol w="3034636"/>
              </a:tblGrid>
              <a:tr h="328165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500" dirty="0" smtClean="0">
                          <a:solidFill>
                            <a:schemeClr val="tx1"/>
                          </a:solidFill>
                        </a:rPr>
                        <a:t>STARI GRAD-SUĆURAJ-SPLIT</a:t>
                      </a:r>
                      <a:endParaRPr lang="hr-HR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8165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PONEDJELJKOM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 PETKOM (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5284214"/>
              </p:ext>
            </p:extLst>
          </p:nvPr>
        </p:nvGraphicFramePr>
        <p:xfrm>
          <a:off x="3528442" y="7092702"/>
          <a:ext cx="3528392" cy="108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389"/>
                <a:gridCol w="2954003"/>
              </a:tblGrid>
              <a:tr h="288032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r-HR" sz="1500" dirty="0" smtClean="0">
                          <a:solidFill>
                            <a:schemeClr val="tx1"/>
                          </a:solidFill>
                        </a:rPr>
                        <a:t>SPLIT-SUĆURAJ-STARI GRAD</a:t>
                      </a:r>
                      <a:endParaRPr lang="hr-HR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14:40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PONEDJELJKOM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I PETKOM (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Split)</a:t>
                      </a: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Ponedjeljkom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 Petkom i z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Sućurja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Sućuraj</a:t>
                      </a: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8609074"/>
              </p:ext>
            </p:extLst>
          </p:nvPr>
        </p:nvGraphicFramePr>
        <p:xfrm>
          <a:off x="144066" y="8532862"/>
          <a:ext cx="3358741" cy="102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0461"/>
                <a:gridCol w="208280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39944055"/>
              </p:ext>
            </p:extLst>
          </p:nvPr>
        </p:nvGraphicFramePr>
        <p:xfrm>
          <a:off x="3672458" y="8460855"/>
          <a:ext cx="3312369" cy="930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9051"/>
                <a:gridCol w="103318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10:20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3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16:15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3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22:15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" name="Line 907"/>
          <p:cNvSpPr>
            <a:spLocks noChangeShapeType="1"/>
          </p:cNvSpPr>
          <p:nvPr/>
        </p:nvSpPr>
        <p:spPr bwMode="auto">
          <a:xfrm rot="5400000" flipH="1">
            <a:off x="3564446" y="-936190"/>
            <a:ext cx="0" cy="6984776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58" name="Line 907"/>
          <p:cNvSpPr>
            <a:spLocks noChangeShapeType="1"/>
          </p:cNvSpPr>
          <p:nvPr/>
        </p:nvSpPr>
        <p:spPr bwMode="auto">
          <a:xfrm rot="5400000" flipH="1">
            <a:off x="3564446" y="1368066"/>
            <a:ext cx="0" cy="6984776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59" name="Line 907"/>
          <p:cNvSpPr>
            <a:spLocks noChangeShapeType="1"/>
          </p:cNvSpPr>
          <p:nvPr/>
        </p:nvSpPr>
        <p:spPr bwMode="auto">
          <a:xfrm rot="5400000" flipH="1">
            <a:off x="3556975" y="3679793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60" name="Line 907"/>
          <p:cNvSpPr>
            <a:spLocks noChangeShapeType="1"/>
          </p:cNvSpPr>
          <p:nvPr/>
        </p:nvSpPr>
        <p:spPr bwMode="auto">
          <a:xfrm rot="5400000" flipH="1">
            <a:off x="3564446" y="4680434"/>
            <a:ext cx="0" cy="6984776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pic>
        <p:nvPicPr>
          <p:cNvPr id="37" name="Slika 36" descr="Čazmatrans Promet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74" y="107926"/>
            <a:ext cx="1724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</TotalTime>
  <Words>281</Words>
  <Application>Microsoft Office PowerPoint</Application>
  <PresentationFormat>Prilagođeno</PresentationFormat>
  <Paragraphs>126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2" baseType="lpstr">
      <vt:lpstr>Default Design</vt:lpstr>
      <vt:lpstr>Slajd 1</vt:lpstr>
    </vt:vector>
  </TitlesOfParts>
  <Company>Kodak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Vinko</dc:creator>
  <cp:lastModifiedBy>Jerko</cp:lastModifiedBy>
  <cp:revision>208</cp:revision>
  <cp:lastPrinted>2013-02-08T13:18:51Z</cp:lastPrinted>
  <dcterms:created xsi:type="dcterms:W3CDTF">2001-10-31T16:59:52Z</dcterms:created>
  <dcterms:modified xsi:type="dcterms:W3CDTF">2022-10-02T05:47:10Z</dcterms:modified>
</cp:coreProperties>
</file>