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200900" cy="10440988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235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471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706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94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1775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54130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96485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38840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533">
          <p15:clr>
            <a:srgbClr val="A4A3A4"/>
          </p15:clr>
        </p15:guide>
        <p15:guide id="2" pos="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00"/>
    <a:srgbClr val="0066FF"/>
    <a:srgbClr val="FFCC00"/>
    <a:srgbClr val="C0C0C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>
        <p:scale>
          <a:sx n="140" d="100"/>
          <a:sy n="140" d="100"/>
        </p:scale>
        <p:origin x="-2316" y="1464"/>
      </p:cViewPr>
      <p:guideLst>
        <p:guide orient="horz" pos="6533"/>
        <p:guide pos="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7114" cy="52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26" tIns="45263" rIns="90526" bIns="45263" numCol="1" anchor="t" anchorCtr="0" compatLnSpc="1">
            <a:prstTxWarp prst="textNoShape">
              <a:avLst/>
            </a:prstTxWarp>
          </a:bodyPr>
          <a:lstStyle>
            <a:lvl1pPr defTabSz="905936">
              <a:defRPr sz="1200"/>
            </a:lvl1pPr>
          </a:lstStyle>
          <a:p>
            <a:endParaRPr lang="hr-H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7663" y="1"/>
            <a:ext cx="2957114" cy="52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26" tIns="45263" rIns="90526" bIns="45263" numCol="1" anchor="t" anchorCtr="0" compatLnSpc="1">
            <a:prstTxWarp prst="textNoShape">
              <a:avLst/>
            </a:prstTxWarp>
          </a:bodyPr>
          <a:lstStyle>
            <a:lvl1pPr algn="r" defTabSz="905936">
              <a:defRPr sz="1200"/>
            </a:lvl1pPr>
          </a:lstStyle>
          <a:p>
            <a:endParaRPr lang="hr-H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09487"/>
            <a:ext cx="2957114" cy="52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26" tIns="45263" rIns="90526" bIns="45263" numCol="1" anchor="b" anchorCtr="0" compatLnSpc="1">
            <a:prstTxWarp prst="textNoShape">
              <a:avLst/>
            </a:prstTxWarp>
          </a:bodyPr>
          <a:lstStyle>
            <a:lvl1pPr defTabSz="905936">
              <a:defRPr sz="1200"/>
            </a:lvl1pPr>
          </a:lstStyle>
          <a:p>
            <a:endParaRPr lang="hr-H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7663" y="9409487"/>
            <a:ext cx="2957114" cy="52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26" tIns="45263" rIns="90526" bIns="45263" numCol="1" anchor="b" anchorCtr="0" compatLnSpc="1">
            <a:prstTxWarp prst="textNoShape">
              <a:avLst/>
            </a:prstTxWarp>
          </a:bodyPr>
          <a:lstStyle>
            <a:lvl1pPr algn="r" defTabSz="905936">
              <a:defRPr sz="1200"/>
            </a:lvl1pPr>
          </a:lstStyle>
          <a:p>
            <a:fld id="{4711A683-5855-4C78-9158-357BFF18D378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64107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2" y="6"/>
            <a:ext cx="2946247" cy="496731"/>
          </a:xfrm>
          <a:prstGeom prst="rect">
            <a:avLst/>
          </a:prstGeom>
        </p:spPr>
        <p:txBody>
          <a:bodyPr vert="horz" lIns="92060" tIns="46031" rIns="92060" bIns="46031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49828" y="6"/>
            <a:ext cx="2946246" cy="496731"/>
          </a:xfrm>
          <a:prstGeom prst="rect">
            <a:avLst/>
          </a:prstGeom>
        </p:spPr>
        <p:txBody>
          <a:bodyPr vert="horz" lIns="92060" tIns="46031" rIns="92060" bIns="46031" rtlCol="0"/>
          <a:lstStyle>
            <a:lvl1pPr algn="r">
              <a:defRPr sz="1200"/>
            </a:lvl1pPr>
          </a:lstStyle>
          <a:p>
            <a:fld id="{224545EB-3B42-4658-8D14-F1E82689D505}" type="datetimeFigureOut">
              <a:rPr lang="sr-Latn-CS" smtClean="0"/>
              <a:pPr/>
              <a:t>3.9.2022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44538"/>
            <a:ext cx="25654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60" tIns="46031" rIns="92060" bIns="46031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288" y="4714956"/>
            <a:ext cx="5439101" cy="4467387"/>
          </a:xfrm>
          <a:prstGeom prst="rect">
            <a:avLst/>
          </a:prstGeom>
        </p:spPr>
        <p:txBody>
          <a:bodyPr vert="horz" lIns="92060" tIns="46031" rIns="92060" bIns="46031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2" y="9428311"/>
            <a:ext cx="2946247" cy="496730"/>
          </a:xfrm>
          <a:prstGeom prst="rect">
            <a:avLst/>
          </a:prstGeom>
        </p:spPr>
        <p:txBody>
          <a:bodyPr vert="horz" lIns="92060" tIns="46031" rIns="92060" bIns="46031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49828" y="9428311"/>
            <a:ext cx="2946246" cy="496730"/>
          </a:xfrm>
          <a:prstGeom prst="rect">
            <a:avLst/>
          </a:prstGeom>
        </p:spPr>
        <p:txBody>
          <a:bodyPr vert="horz" lIns="92060" tIns="46031" rIns="92060" bIns="46031" rtlCol="0" anchor="b"/>
          <a:lstStyle>
            <a:lvl1pPr algn="r">
              <a:defRPr sz="1200"/>
            </a:lvl1pPr>
          </a:lstStyle>
          <a:p>
            <a:fld id="{65FB1A5C-B33F-410C-AEC0-EAA0EA8D67A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5334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5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1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06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42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77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13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485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8840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2116138" y="744538"/>
            <a:ext cx="2565400" cy="3722687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B1A5C-B33F-410C-AEC0-EAA0EA8D67A4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8582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70" y="3243958"/>
            <a:ext cx="6120765" cy="2237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916560"/>
            <a:ext cx="5040630" cy="2668253"/>
          </a:xfrm>
        </p:spPr>
        <p:txBody>
          <a:bodyPr/>
          <a:lstStyle>
            <a:lvl1pPr marL="0" indent="0" algn="ctr">
              <a:buNone/>
              <a:defRPr/>
            </a:lvl1pPr>
            <a:lvl2pPr marL="423550" indent="0" algn="ctr">
              <a:buNone/>
              <a:defRPr/>
            </a:lvl2pPr>
            <a:lvl3pPr marL="847100" indent="0" algn="ctr">
              <a:buNone/>
              <a:defRPr/>
            </a:lvl3pPr>
            <a:lvl4pPr marL="1270650" indent="0" algn="ctr">
              <a:buNone/>
              <a:defRPr/>
            </a:lvl4pPr>
            <a:lvl5pPr marL="1694200" indent="0" algn="ctr">
              <a:buNone/>
              <a:defRPr/>
            </a:lvl5pPr>
            <a:lvl6pPr marL="2117750" indent="0" algn="ctr">
              <a:buNone/>
              <a:defRPr/>
            </a:lvl6pPr>
            <a:lvl7pPr marL="2541300" indent="0" algn="ctr">
              <a:buNone/>
              <a:defRPr/>
            </a:lvl7pPr>
            <a:lvl8pPr marL="2964851" indent="0" algn="ctr">
              <a:buNone/>
              <a:defRPr/>
            </a:lvl8pPr>
            <a:lvl9pPr marL="338840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17FB3-719E-48C9-80DC-B54F07B79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AEC4A-0B6F-43C1-9350-7FE23079E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644" y="928088"/>
            <a:ext cx="1530191" cy="83527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8" y="928088"/>
            <a:ext cx="4453414" cy="83527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29A04-3217-4CFE-B2A1-A9FA83B2C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2689-BA78-4864-BDC2-11FB021655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645" y="6709786"/>
            <a:ext cx="6120765" cy="207369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645" y="4425821"/>
            <a:ext cx="6120765" cy="2283966"/>
          </a:xfrm>
        </p:spPr>
        <p:txBody>
          <a:bodyPr anchor="b"/>
          <a:lstStyle>
            <a:lvl1pPr marL="0" indent="0">
              <a:buNone/>
              <a:defRPr sz="1900"/>
            </a:lvl1pPr>
            <a:lvl2pPr marL="423550" indent="0">
              <a:buNone/>
              <a:defRPr sz="1700"/>
            </a:lvl2pPr>
            <a:lvl3pPr marL="847100" indent="0">
              <a:buNone/>
              <a:defRPr sz="1500"/>
            </a:lvl3pPr>
            <a:lvl4pPr marL="1270650" indent="0">
              <a:buNone/>
              <a:defRPr sz="1300"/>
            </a:lvl4pPr>
            <a:lvl5pPr marL="1694200" indent="0">
              <a:buNone/>
              <a:defRPr sz="1300"/>
            </a:lvl5pPr>
            <a:lvl6pPr marL="2117750" indent="0">
              <a:buNone/>
              <a:defRPr sz="1300"/>
            </a:lvl6pPr>
            <a:lvl7pPr marL="2541300" indent="0">
              <a:buNone/>
              <a:defRPr sz="1300"/>
            </a:lvl7pPr>
            <a:lvl8pPr marL="2964851" indent="0">
              <a:buNone/>
              <a:defRPr sz="1300"/>
            </a:lvl8pPr>
            <a:lvl9pPr marL="338840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715C4-5818-4B95-A96A-0F1D2B159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70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032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80D4A-B70D-4F60-B03C-9182DA6020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7641"/>
            <a:ext cx="6480810" cy="17401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7" y="2337622"/>
            <a:ext cx="3181827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7" y="3310666"/>
            <a:ext cx="3181827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2" y="2337622"/>
            <a:ext cx="3183255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2" y="3310666"/>
            <a:ext cx="3183255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4CDD7-5D6D-44D5-A105-4BA39132F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E1824-AA70-4DB0-A934-78EAA4631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A1654-12F3-4171-BCFB-11FF57032B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6190"/>
            <a:ext cx="2368868" cy="17691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6067" y="416191"/>
            <a:ext cx="4024788" cy="8911093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185359"/>
            <a:ext cx="2368868" cy="7141925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15DC2-1459-47C8-B158-CF4878A5BE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605" y="7308692"/>
            <a:ext cx="4320540" cy="86283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605" y="932439"/>
            <a:ext cx="4320540" cy="6264593"/>
          </a:xfrm>
        </p:spPr>
        <p:txBody>
          <a:bodyPr/>
          <a:lstStyle>
            <a:lvl1pPr marL="0" indent="0">
              <a:buNone/>
              <a:defRPr sz="3000"/>
            </a:lvl1pPr>
            <a:lvl2pPr marL="423550" indent="0">
              <a:buNone/>
              <a:defRPr sz="2600"/>
            </a:lvl2pPr>
            <a:lvl3pPr marL="847100" indent="0">
              <a:buNone/>
              <a:defRPr sz="2200"/>
            </a:lvl3pPr>
            <a:lvl4pPr marL="1270650" indent="0">
              <a:buNone/>
              <a:defRPr sz="1900"/>
            </a:lvl4pPr>
            <a:lvl5pPr marL="1694200" indent="0">
              <a:buNone/>
              <a:defRPr sz="1900"/>
            </a:lvl5pPr>
            <a:lvl6pPr marL="2117750" indent="0">
              <a:buNone/>
              <a:defRPr sz="1900"/>
            </a:lvl6pPr>
            <a:lvl7pPr marL="2541300" indent="0">
              <a:buNone/>
              <a:defRPr sz="1900"/>
            </a:lvl7pPr>
            <a:lvl8pPr marL="2964851" indent="0">
              <a:buNone/>
              <a:defRPr sz="1900"/>
            </a:lvl8pPr>
            <a:lvl9pPr marL="3388401" indent="0">
              <a:buNone/>
              <a:defRPr sz="19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605" y="8171524"/>
            <a:ext cx="4320540" cy="1225366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5492C-C468-4451-9F5D-0DAED2D18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70" y="928089"/>
            <a:ext cx="6120765" cy="174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70" y="3016286"/>
            <a:ext cx="6120765" cy="626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8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164">
              <a:defRPr sz="1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10" y="9512900"/>
            <a:ext cx="2280285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ctr" defTabSz="944164">
              <a:defRPr sz="1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164">
              <a:defRPr sz="1500"/>
            </a:lvl1pPr>
          </a:lstStyle>
          <a:p>
            <a:fld id="{D179C339-0C7A-47A8-B0A4-0C499426D2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2pPr>
      <a:lvl3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3pPr>
      <a:lvl4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4pPr>
      <a:lvl5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5pPr>
      <a:lvl6pPr marL="4235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6pPr>
      <a:lvl7pPr marL="8471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7pPr>
      <a:lvl8pPr marL="12706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8pPr>
      <a:lvl9pPr marL="16942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9pPr>
    </p:titleStyle>
    <p:bodyStyle>
      <a:lvl1pPr marL="354430" indent="-354430" algn="l" defTabSz="944164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67685" indent="-295603" algn="l" defTabSz="944164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80940" indent="-236777" algn="l" defTabSz="944164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53022" indent="-236777" algn="l" defTabSz="944164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251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86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22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957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93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35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71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6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42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7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13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485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8840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7200900" cy="10440988"/>
          </a:xfrm>
          <a:prstGeom prst="rect">
            <a:avLst/>
          </a:prstGeom>
        </p:spPr>
      </p:pic>
      <p:sp>
        <p:nvSpPr>
          <p:cNvPr id="2919" name="Rectangle 871"/>
          <p:cNvSpPr>
            <a:spLocks noChangeArrowheads="1"/>
          </p:cNvSpPr>
          <p:nvPr/>
        </p:nvSpPr>
        <p:spPr bwMode="auto">
          <a:xfrm>
            <a:off x="72058" y="775824"/>
            <a:ext cx="6991682" cy="889663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endParaRPr lang="hr-HR"/>
          </a:p>
        </p:txBody>
      </p:sp>
      <p:sp>
        <p:nvSpPr>
          <p:cNvPr id="2921" name="Text Box 873"/>
          <p:cNvSpPr txBox="1">
            <a:spLocks noChangeArrowheads="1"/>
          </p:cNvSpPr>
          <p:nvPr/>
        </p:nvSpPr>
        <p:spPr bwMode="auto">
          <a:xfrm>
            <a:off x="744379" y="761322"/>
            <a:ext cx="1909435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VRBOSKA → HVAR</a:t>
            </a:r>
            <a:endParaRPr lang="hr-HR" sz="1500" dirty="0">
              <a:latin typeface="Arial" charset="0"/>
            </a:endParaRPr>
          </a:p>
        </p:txBody>
      </p:sp>
      <p:sp>
        <p:nvSpPr>
          <p:cNvPr id="2922" name="Text Box 874"/>
          <p:cNvSpPr txBox="1">
            <a:spLocks noChangeArrowheads="1"/>
          </p:cNvSpPr>
          <p:nvPr/>
        </p:nvSpPr>
        <p:spPr bwMode="auto">
          <a:xfrm>
            <a:off x="4276249" y="775824"/>
            <a:ext cx="192007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HVAR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VRBOSKA</a:t>
            </a:r>
            <a:endParaRPr lang="hr-HR" sz="1500" dirty="0">
              <a:latin typeface="Arial" charset="0"/>
            </a:endParaRPr>
          </a:p>
        </p:txBody>
      </p:sp>
      <p:sp>
        <p:nvSpPr>
          <p:cNvPr id="2923" name="Text Box 875"/>
          <p:cNvSpPr txBox="1">
            <a:spLocks noChangeArrowheads="1"/>
          </p:cNvSpPr>
          <p:nvPr/>
        </p:nvSpPr>
        <p:spPr bwMode="auto">
          <a:xfrm>
            <a:off x="744379" y="2864021"/>
            <a:ext cx="281835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VRBOSKA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4" name="Text Box 876"/>
          <p:cNvSpPr txBox="1">
            <a:spLocks noChangeArrowheads="1"/>
          </p:cNvSpPr>
          <p:nvPr/>
        </p:nvSpPr>
        <p:spPr bwMode="auto">
          <a:xfrm>
            <a:off x="4263869" y="2888462"/>
            <a:ext cx="2559677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VRBOSKA</a:t>
            </a:r>
            <a:endParaRPr lang="hr-HR" sz="1500" dirty="0">
              <a:latin typeface="Arial" charset="0"/>
            </a:endParaRP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auto">
          <a:xfrm>
            <a:off x="888283" y="4882613"/>
            <a:ext cx="19766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VRBOSKA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26" name="Text Box 878"/>
          <p:cNvSpPr txBox="1">
            <a:spLocks noChangeArrowheads="1"/>
          </p:cNvSpPr>
          <p:nvPr/>
        </p:nvSpPr>
        <p:spPr bwMode="auto">
          <a:xfrm>
            <a:off x="4455954" y="4872463"/>
            <a:ext cx="19766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JELSA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VRBOSKA</a:t>
            </a:r>
            <a:endParaRPr lang="hr-HR" sz="1500" dirty="0">
              <a:latin typeface="Arial" charset="0"/>
            </a:endParaRPr>
          </a:p>
        </p:txBody>
      </p:sp>
      <p:sp>
        <p:nvSpPr>
          <p:cNvPr id="2929" name="Text Box 881"/>
          <p:cNvSpPr txBox="1">
            <a:spLocks noChangeArrowheads="1"/>
          </p:cNvSpPr>
          <p:nvPr/>
        </p:nvSpPr>
        <p:spPr bwMode="auto">
          <a:xfrm>
            <a:off x="576114" y="7666876"/>
            <a:ext cx="3065906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VRBOSKA </a:t>
            </a:r>
            <a:r>
              <a:rPr lang="hr-HR" sz="1500" dirty="0">
                <a:latin typeface="Arial" charset="0"/>
              </a:rPr>
              <a:t>→ TRAJEKT (FERRY)</a:t>
            </a:r>
          </a:p>
        </p:txBody>
      </p:sp>
      <p:sp>
        <p:nvSpPr>
          <p:cNvPr id="2930" name="Text Box 882"/>
          <p:cNvSpPr txBox="1">
            <a:spLocks noChangeArrowheads="1"/>
          </p:cNvSpPr>
          <p:nvPr/>
        </p:nvSpPr>
        <p:spPr bwMode="auto">
          <a:xfrm>
            <a:off x="3888482" y="7666876"/>
            <a:ext cx="3276927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TRAJEKT  (FERRY) → </a:t>
            </a:r>
            <a:r>
              <a:rPr lang="hr-HR" sz="1500" dirty="0" smtClean="0">
                <a:latin typeface="Arial" charset="0"/>
              </a:rPr>
              <a:t>VRBOSKA</a:t>
            </a:r>
            <a:endParaRPr lang="hr-HR" sz="1500" dirty="0">
              <a:latin typeface="Arial" charset="0"/>
            </a:endParaRPr>
          </a:p>
        </p:txBody>
      </p:sp>
      <p:sp>
        <p:nvSpPr>
          <p:cNvPr id="2933" name="Text Box 885"/>
          <p:cNvSpPr txBox="1">
            <a:spLocks noChangeArrowheads="1"/>
          </p:cNvSpPr>
          <p:nvPr/>
        </p:nvSpPr>
        <p:spPr bwMode="auto">
          <a:xfrm>
            <a:off x="2357443" y="179934"/>
            <a:ext cx="2683167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60000"/>
              </a:lnSpc>
            </a:pPr>
            <a:r>
              <a:rPr lang="hr-HR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VOZNI  RED</a:t>
            </a:r>
          </a:p>
          <a:p>
            <a:pPr algn="ctr">
              <a:lnSpc>
                <a:spcPct val="60000"/>
              </a:lnSpc>
            </a:pPr>
            <a:r>
              <a:rPr lang="hr-HR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hr-HR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 TIME-TABLE</a:t>
            </a:r>
          </a:p>
        </p:txBody>
      </p:sp>
      <p:sp>
        <p:nvSpPr>
          <p:cNvPr id="2937" name="Text Box 889"/>
          <p:cNvSpPr txBox="1">
            <a:spLocks noChangeArrowheads="1"/>
          </p:cNvSpPr>
          <p:nvPr/>
        </p:nvSpPr>
        <p:spPr bwMode="auto">
          <a:xfrm>
            <a:off x="5328642" y="179934"/>
            <a:ext cx="1728192" cy="307136"/>
          </a:xfrm>
          <a:prstGeom prst="rect">
            <a:avLst/>
          </a:prstGeom>
          <a:noFill/>
          <a:ln w="57150" cmpd="thinThick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VRIJEDI OD : </a:t>
            </a:r>
          </a:p>
          <a:p>
            <a:pPr algn="ctr">
              <a:lnSpc>
                <a:spcPct val="90000"/>
              </a:lnSpc>
            </a:pP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05.09.2022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9" name="Rectangle 901" descr="Dark upward diagonal"/>
          <p:cNvSpPr>
            <a:spLocks noChangeArrowheads="1"/>
          </p:cNvSpPr>
          <p:nvPr/>
        </p:nvSpPr>
        <p:spPr bwMode="auto">
          <a:xfrm>
            <a:off x="95940" y="9684990"/>
            <a:ext cx="6960894" cy="4543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pPr algn="ctr"/>
            <a:endParaRPr lang="hr-HR"/>
          </a:p>
        </p:txBody>
      </p:sp>
      <p:sp>
        <p:nvSpPr>
          <p:cNvPr id="2951" name="Text Box 903"/>
          <p:cNvSpPr txBox="1">
            <a:spLocks noChangeArrowheads="1"/>
          </p:cNvSpPr>
          <p:nvPr/>
        </p:nvSpPr>
        <p:spPr bwMode="auto">
          <a:xfrm>
            <a:off x="68580" y="9684990"/>
            <a:ext cx="962958" cy="23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000" b="1" dirty="0">
                <a:latin typeface="Arial" panose="020B0604020202020204" pitchFamily="34" charset="0"/>
                <a:cs typeface="Arial" panose="020B0604020202020204" pitchFamily="34" charset="0"/>
              </a:rPr>
              <a:t>NAPOMENA:</a:t>
            </a:r>
          </a:p>
        </p:txBody>
      </p:sp>
      <p:sp>
        <p:nvSpPr>
          <p:cNvPr id="2952" name="Text Box 904"/>
          <p:cNvSpPr txBox="1">
            <a:spLocks noChangeArrowheads="1"/>
          </p:cNvSpPr>
          <p:nvPr/>
        </p:nvSpPr>
        <p:spPr bwMode="auto">
          <a:xfrm>
            <a:off x="1181407" y="9684990"/>
            <a:ext cx="5148399" cy="210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110000"/>
              </a:lnSpc>
            </a:pPr>
            <a:r>
              <a:rPr lang="hr-HR" sz="800" b="1" dirty="0">
                <a:latin typeface="Arial" panose="020B0604020202020204" pitchFamily="34" charset="0"/>
                <a:cs typeface="Arial" panose="020B0604020202020204" pitchFamily="34" charset="0"/>
              </a:rPr>
              <a:t>SVI PODCRTANI POLASCI OVISE O </a:t>
            </a:r>
            <a:r>
              <a:rPr lang="hr-HR" sz="800" b="1">
                <a:latin typeface="Arial" panose="020B0604020202020204" pitchFamily="34" charset="0"/>
                <a:cs typeface="Arial" panose="020B0604020202020204" pitchFamily="34" charset="0"/>
              </a:rPr>
              <a:t>DOLASKU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TRAJEKTA  VOZNE </a:t>
            </a:r>
            <a:r>
              <a:rPr lang="hr-HR" sz="800" b="1" dirty="0">
                <a:latin typeface="Arial" panose="020B0604020202020204" pitchFamily="34" charset="0"/>
                <a:cs typeface="Arial" panose="020B0604020202020204" pitchFamily="34" charset="0"/>
              </a:rPr>
              <a:t>KARTE KUPUJU SE U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AUTOBUSU</a:t>
            </a:r>
          </a:p>
        </p:txBody>
      </p:sp>
      <p:sp>
        <p:nvSpPr>
          <p:cNvPr id="2955" name="Line 907"/>
          <p:cNvSpPr>
            <a:spLocks noChangeShapeType="1"/>
          </p:cNvSpPr>
          <p:nvPr/>
        </p:nvSpPr>
        <p:spPr bwMode="auto">
          <a:xfrm>
            <a:off x="3600450" y="775825"/>
            <a:ext cx="27450" cy="88892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1152178" y="10158849"/>
            <a:ext cx="49455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Tel: 021 765 904 ; Fax: 021 765 911 ; E-mail: cazmatrans.otok.hvar@st.t-com.hr</a:t>
            </a: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49117633"/>
              </p:ext>
            </p:extLst>
          </p:nvPr>
        </p:nvGraphicFramePr>
        <p:xfrm>
          <a:off x="112070" y="1092195"/>
          <a:ext cx="3445518" cy="1677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005"/>
                <a:gridCol w="2908513"/>
              </a:tblGrid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1123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marL="0" marR="0" indent="0" algn="ctr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</a:p>
                    <a:p>
                      <a:pPr algn="ctr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91229162"/>
              </p:ext>
            </p:extLst>
          </p:nvPr>
        </p:nvGraphicFramePr>
        <p:xfrm>
          <a:off x="3600450" y="1044030"/>
          <a:ext cx="3600450" cy="1323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3168402"/>
              </a:tblGrid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8579">
                <a:tc>
                  <a:txBody>
                    <a:bodyPr/>
                    <a:lstStyle/>
                    <a:p>
                      <a:pPr algn="ctr"/>
                      <a:r>
                        <a:rPr lang="hr-HR" sz="80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endParaRPr lang="hr-HR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57567489"/>
              </p:ext>
            </p:extLst>
          </p:nvPr>
        </p:nvGraphicFramePr>
        <p:xfrm>
          <a:off x="3672458" y="3204270"/>
          <a:ext cx="3410280" cy="1610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488"/>
                <a:gridCol w="2932792"/>
              </a:tblGrid>
              <a:tr h="79778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04:15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06:25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07:00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</a:t>
                      </a: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5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5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13:00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16:25</a:t>
                      </a: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17:00</a:t>
                      </a: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21:20     22:25</a:t>
                      </a: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63928923"/>
              </p:ext>
            </p:extLst>
          </p:nvPr>
        </p:nvGraphicFramePr>
        <p:xfrm>
          <a:off x="144066" y="5292502"/>
          <a:ext cx="3487999" cy="1744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28"/>
                <a:gridCol w="2944371"/>
              </a:tblGrid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86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6965072"/>
              </p:ext>
            </p:extLst>
          </p:nvPr>
        </p:nvGraphicFramePr>
        <p:xfrm>
          <a:off x="3627900" y="5220495"/>
          <a:ext cx="3403239" cy="1635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417"/>
                <a:gridCol w="2872822"/>
              </a:tblGrid>
              <a:tr h="29890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217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10:50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217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217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217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217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26028947"/>
              </p:ext>
            </p:extLst>
          </p:nvPr>
        </p:nvGraphicFramePr>
        <p:xfrm>
          <a:off x="140528" y="8024508"/>
          <a:ext cx="3358741" cy="1061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6546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546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5462">
                <a:tc>
                  <a:txBody>
                    <a:bodyPr/>
                    <a:lstStyle/>
                    <a:p>
                      <a:pPr algn="ctr"/>
                      <a:r>
                        <a:rPr lang="hr-HR" sz="80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546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42354949"/>
              </p:ext>
            </p:extLst>
          </p:nvPr>
        </p:nvGraphicFramePr>
        <p:xfrm>
          <a:off x="3672457" y="7988673"/>
          <a:ext cx="3312369" cy="100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253"/>
                <a:gridCol w="2796116"/>
              </a:tblGrid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" name="Line 907"/>
          <p:cNvSpPr>
            <a:spLocks noChangeShapeType="1"/>
          </p:cNvSpPr>
          <p:nvPr/>
        </p:nvSpPr>
        <p:spPr bwMode="auto">
          <a:xfrm rot="5400000" flipH="1">
            <a:off x="3570617" y="-614601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8" name="Line 907"/>
          <p:cNvSpPr>
            <a:spLocks noChangeShapeType="1"/>
          </p:cNvSpPr>
          <p:nvPr/>
        </p:nvSpPr>
        <p:spPr bwMode="auto">
          <a:xfrm rot="5400000" flipH="1">
            <a:off x="3570617" y="1403992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60" name="Line 907"/>
          <p:cNvSpPr>
            <a:spLocks noChangeShapeType="1"/>
          </p:cNvSpPr>
          <p:nvPr/>
        </p:nvSpPr>
        <p:spPr bwMode="auto">
          <a:xfrm rot="5400000" flipH="1">
            <a:off x="3570617" y="3887611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85341758"/>
              </p:ext>
            </p:extLst>
          </p:nvPr>
        </p:nvGraphicFramePr>
        <p:xfrm>
          <a:off x="144066" y="3204270"/>
          <a:ext cx="3423833" cy="1496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625"/>
                <a:gridCol w="2890208"/>
              </a:tblGrid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06:40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11:30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990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17:35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21:35     22:55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" name="Text Box 887"/>
          <p:cNvSpPr txBox="1">
            <a:spLocks noChangeArrowheads="1"/>
          </p:cNvSpPr>
          <p:nvPr/>
        </p:nvSpPr>
        <p:spPr bwMode="auto">
          <a:xfrm>
            <a:off x="62494" y="586296"/>
            <a:ext cx="206341" cy="2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90000"/>
              </a:lnSpc>
            </a:pPr>
            <a:r>
              <a:rPr lang="hr-HR" sz="1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1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Slika 32" descr="Čazmatrans Promet 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0090" y="107926"/>
            <a:ext cx="1724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1818</TotalTime>
  <Words>130</Words>
  <Application>Microsoft Office PowerPoint</Application>
  <PresentationFormat>Prilagođeno</PresentationFormat>
  <Paragraphs>75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Default Design</vt:lpstr>
      <vt:lpstr>Slajd 1</vt:lpstr>
    </vt:vector>
  </TitlesOfParts>
  <Company>Kodak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Vinko</dc:creator>
  <cp:lastModifiedBy>Jerko</cp:lastModifiedBy>
  <cp:revision>175</cp:revision>
  <cp:lastPrinted>2013-02-08T13:18:51Z</cp:lastPrinted>
  <dcterms:created xsi:type="dcterms:W3CDTF">2001-10-31T16:59:52Z</dcterms:created>
  <dcterms:modified xsi:type="dcterms:W3CDTF">2022-09-03T07:36:29Z</dcterms:modified>
</cp:coreProperties>
</file>