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10" d="100"/>
          <a:sy n="110" d="100"/>
        </p:scale>
        <p:origin x="-2976" y="-72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t" anchorCtr="0" compatLnSpc="1">
            <a:prstTxWarp prst="textNoShape">
              <a:avLst/>
            </a:prstTxWarp>
          </a:bodyPr>
          <a:lstStyle>
            <a:lvl1pPr defTabSz="1315529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3" y="1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t" anchorCtr="0" compatLnSpc="1">
            <a:prstTxWarp prst="textNoShape">
              <a:avLst/>
            </a:prstTxWarp>
          </a:bodyPr>
          <a:lstStyle>
            <a:lvl1pPr algn="r" defTabSz="1315529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b" anchorCtr="0" compatLnSpc="1">
            <a:prstTxWarp prst="textNoShape">
              <a:avLst/>
            </a:prstTxWarp>
          </a:bodyPr>
          <a:lstStyle>
            <a:lvl1pPr defTabSz="1315529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3" y="13607867"/>
            <a:ext cx="4318271" cy="76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5" tIns="65728" rIns="131455" bIns="65728" numCol="1" anchor="b" anchorCtr="0" compatLnSpc="1">
            <a:prstTxWarp prst="textNoShape">
              <a:avLst/>
            </a:prstTxWarp>
          </a:bodyPr>
          <a:lstStyle>
            <a:lvl1pPr algn="r" defTabSz="1315529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4302402" cy="718365"/>
          </a:xfrm>
          <a:prstGeom prst="rect">
            <a:avLst/>
          </a:prstGeom>
        </p:spPr>
        <p:txBody>
          <a:bodyPr vert="horz" lIns="133682" tIns="66843" rIns="133682" bIns="66843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0" y="7"/>
            <a:ext cx="4302400" cy="718365"/>
          </a:xfrm>
          <a:prstGeom prst="rect">
            <a:avLst/>
          </a:prstGeom>
        </p:spPr>
        <p:txBody>
          <a:bodyPr vert="horz" lIns="133682" tIns="66843" rIns="133682" bIns="66843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1.9.2022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82" tIns="66843" rIns="133682" bIns="66843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4" y="6818703"/>
            <a:ext cx="7942714" cy="6460672"/>
          </a:xfrm>
          <a:prstGeom prst="rect">
            <a:avLst/>
          </a:prstGeom>
        </p:spPr>
        <p:txBody>
          <a:bodyPr vert="horz" lIns="133682" tIns="66843" rIns="133682" bIns="66843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0"/>
            <a:ext cx="4302402" cy="718364"/>
          </a:xfrm>
          <a:prstGeom prst="rect">
            <a:avLst/>
          </a:prstGeom>
        </p:spPr>
        <p:txBody>
          <a:bodyPr vert="horz" lIns="133682" tIns="66843" rIns="133682" bIns="66843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0" y="13635090"/>
            <a:ext cx="4302400" cy="718364"/>
          </a:xfrm>
          <a:prstGeom prst="rect">
            <a:avLst/>
          </a:prstGeom>
        </p:spPr>
        <p:txBody>
          <a:bodyPr vert="horz" lIns="133682" tIns="66843" rIns="133682" bIns="66843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 dirty="0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761322"/>
            <a:ext cx="261847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 (FERRY)→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266791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→ TRAJEKT (FERRY)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288083" y="2864021"/>
            <a:ext cx="333981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 (FERRY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3627901" y="2878523"/>
            <a:ext cx="34289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TRAJEKT(FERRY)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648122" y="4882613"/>
            <a:ext cx="29787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 (FERRY)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104506" y="4872463"/>
            <a:ext cx="308655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JELSA→ TRAJEKT ( FERRY)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576114" y="7452742"/>
            <a:ext cx="296299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TRAJEKT(FERRY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VRBOSKA</a:t>
            </a:r>
            <a:endParaRPr lang="hr-HR" sz="1500" dirty="0">
              <a:latin typeface="Arial" charset="0"/>
            </a:endParaRP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816474" y="7452742"/>
            <a:ext cx="347082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VRBOSKA → TRAJEKRT (FERRY) 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184626" y="179935"/>
            <a:ext cx="1872208" cy="528735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VRIJEDI OD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1000" b="1" smtClean="0">
                <a:latin typeface="Arial" panose="020B0604020202020204" pitchFamily="34" charset="0"/>
                <a:cs typeface="Arial" panose="020B0604020202020204" pitchFamily="34" charset="0"/>
              </a:rPr>
              <a:t>05.09.2022</a:t>
            </a:r>
            <a:endParaRPr lang="hr-H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95940" y="9684990"/>
            <a:ext cx="6960894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 dirty="0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206107" cy="6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SVI  PODCRTANI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POLASCI OVISE O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DOLASKU TRAJEKTA , VOZNE </a:t>
            </a: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KARTE KUPUJU SE U AUTOBUSU</a:t>
            </a:r>
          </a:p>
          <a:p>
            <a:pPr>
              <a:lnSpc>
                <a:spcPct val="110000"/>
              </a:lnSpc>
            </a:pP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600450" y="77582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 dirty="0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49455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; Fax: 021 765 911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14901600"/>
              </p:ext>
            </p:extLst>
          </p:nvPr>
        </p:nvGraphicFramePr>
        <p:xfrm>
          <a:off x="144066" y="1188046"/>
          <a:ext cx="3314960" cy="554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738896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66842170"/>
              </p:ext>
            </p:extLst>
          </p:nvPr>
        </p:nvGraphicFramePr>
        <p:xfrm>
          <a:off x="3672458" y="1064203"/>
          <a:ext cx="3336898" cy="1175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760834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07018677"/>
              </p:ext>
            </p:extLst>
          </p:nvPr>
        </p:nvGraphicFramePr>
        <p:xfrm>
          <a:off x="144066" y="3276278"/>
          <a:ext cx="3364278" cy="1004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344"/>
                <a:gridCol w="2839934"/>
              </a:tblGrid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0990">
                <a:tc>
                  <a:txBody>
                    <a:bodyPr/>
                    <a:lstStyle/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956" marR="65956" marT="32975" marB="32975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97550797"/>
              </p:ext>
            </p:extLst>
          </p:nvPr>
        </p:nvGraphicFramePr>
        <p:xfrm>
          <a:off x="3626085" y="3176249"/>
          <a:ext cx="3358741" cy="983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677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05:00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771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</a:t>
                      </a:r>
                      <a:r>
                        <a:rPr lang="hr-HR" sz="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11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98769212"/>
              </p:ext>
            </p:extLst>
          </p:nvPr>
        </p:nvGraphicFramePr>
        <p:xfrm>
          <a:off x="144066" y="5220494"/>
          <a:ext cx="3358741" cy="1560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4996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</a:pPr>
                      <a:endParaRPr lang="hr-HR" sz="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30000"/>
                        </a:lnSpc>
                      </a:pPr>
                      <a:r>
                        <a:rPr lang="hr-HR" sz="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 I PETKOM VOZI</a:t>
                      </a:r>
                      <a:r>
                        <a:rPr lang="hr-HR" sz="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PREKO DOLOVA SVIRČE, VRISNIK,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143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PONEDJELJKOM I PETKOM VOZI PREKO DOLOVA ,SVIRČE, VRISNIK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2693878"/>
              </p:ext>
            </p:extLst>
          </p:nvPr>
        </p:nvGraphicFramePr>
        <p:xfrm>
          <a:off x="3672458" y="5220494"/>
          <a:ext cx="3358741" cy="1321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316021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602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48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4548">
                <a:tc>
                  <a:txBody>
                    <a:bodyPr/>
                    <a:lstStyle/>
                    <a:p>
                      <a:pPr algn="ctr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45530242"/>
              </p:ext>
            </p:extLst>
          </p:nvPr>
        </p:nvGraphicFramePr>
        <p:xfrm>
          <a:off x="140528" y="7988673"/>
          <a:ext cx="3358741" cy="1126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305">
                <a:tc>
                  <a:txBody>
                    <a:bodyPr/>
                    <a:lstStyle/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85374222"/>
              </p:ext>
            </p:extLst>
          </p:nvPr>
        </p:nvGraphicFramePr>
        <p:xfrm>
          <a:off x="3672457" y="7988673"/>
          <a:ext cx="3164547" cy="1046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431"/>
                <a:gridCol w="2796116"/>
              </a:tblGrid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874">
                <a:tc>
                  <a:txBody>
                    <a:bodyPr/>
                    <a:lstStyle/>
                    <a:p>
                      <a:pPr algn="ctr"/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70617" y="-614601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70617" y="1403992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64446" y="3816338"/>
            <a:ext cx="0" cy="6984776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pic>
        <p:nvPicPr>
          <p:cNvPr id="31" name="Slika 30" descr="Čazmatrans Promet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8082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135</Words>
  <Application>Microsoft Office PowerPoint</Application>
  <PresentationFormat>Prilagođeno</PresentationFormat>
  <Paragraphs>55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149</cp:revision>
  <cp:lastPrinted>2013-02-08T13:18:51Z</cp:lastPrinted>
  <dcterms:created xsi:type="dcterms:W3CDTF">2001-10-31T16:59:52Z</dcterms:created>
  <dcterms:modified xsi:type="dcterms:W3CDTF">2022-09-01T03:44:06Z</dcterms:modified>
</cp:coreProperties>
</file>