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9926638" cy="1435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60" d="100"/>
          <a:sy n="160" d="100"/>
        </p:scale>
        <p:origin x="-1842" y="2724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25" tIns="65712" rIns="131425" bIns="65712" numCol="1" anchor="t" anchorCtr="0" compatLnSpc="1">
            <a:prstTxWarp prst="textNoShape">
              <a:avLst/>
            </a:prstTxWarp>
          </a:bodyPr>
          <a:lstStyle>
            <a:lvl1pPr defTabSz="1315217">
              <a:defRPr sz="17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47944" y="2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25" tIns="65712" rIns="131425" bIns="65712" numCol="1" anchor="t" anchorCtr="0" compatLnSpc="1">
            <a:prstTxWarp prst="textNoShape">
              <a:avLst/>
            </a:prstTxWarp>
          </a:bodyPr>
          <a:lstStyle>
            <a:lvl1pPr algn="r" defTabSz="1315217">
              <a:defRPr sz="17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25" tIns="65712" rIns="131425" bIns="65712" numCol="1" anchor="b" anchorCtr="0" compatLnSpc="1">
            <a:prstTxWarp prst="textNoShape">
              <a:avLst/>
            </a:prstTxWarp>
          </a:bodyPr>
          <a:lstStyle>
            <a:lvl1pPr defTabSz="1315217">
              <a:defRPr sz="17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47944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25" tIns="65712" rIns="131425" bIns="65712" numCol="1" anchor="b" anchorCtr="0" compatLnSpc="1">
            <a:prstTxWarp prst="textNoShape">
              <a:avLst/>
            </a:prstTxWarp>
          </a:bodyPr>
          <a:lstStyle>
            <a:lvl1pPr algn="r" defTabSz="1315217">
              <a:defRPr sz="17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3" y="8"/>
            <a:ext cx="4302402" cy="718365"/>
          </a:xfrm>
          <a:prstGeom prst="rect">
            <a:avLst/>
          </a:prstGeom>
        </p:spPr>
        <p:txBody>
          <a:bodyPr vert="horz" lIns="133650" tIns="66827" rIns="133650" bIns="66827" rtlCol="0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621900" y="8"/>
            <a:ext cx="4302400" cy="718365"/>
          </a:xfrm>
          <a:prstGeom prst="rect">
            <a:avLst/>
          </a:prstGeom>
        </p:spPr>
        <p:txBody>
          <a:bodyPr vert="horz" lIns="133650" tIns="66827" rIns="133650" bIns="66827" rtlCol="0"/>
          <a:lstStyle>
            <a:lvl1pPr algn="r">
              <a:defRPr sz="1700"/>
            </a:lvl1pPr>
          </a:lstStyle>
          <a:p>
            <a:fld id="{224545EB-3B42-4658-8D14-F1E82689D505}" type="datetimeFigureOut">
              <a:rPr lang="sr-Latn-CS" smtClean="0"/>
              <a:pPr/>
              <a:t>3.9.2022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106738" y="1076325"/>
            <a:ext cx="37131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650" tIns="66827" rIns="133650" bIns="66827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91964" y="6818703"/>
            <a:ext cx="7942714" cy="6460672"/>
          </a:xfrm>
          <a:prstGeom prst="rect">
            <a:avLst/>
          </a:prstGeom>
        </p:spPr>
        <p:txBody>
          <a:bodyPr vert="horz" lIns="133650" tIns="66827" rIns="133650" bIns="66827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3" y="13635090"/>
            <a:ext cx="4302402" cy="718364"/>
          </a:xfrm>
          <a:prstGeom prst="rect">
            <a:avLst/>
          </a:prstGeom>
        </p:spPr>
        <p:txBody>
          <a:bodyPr vert="horz" lIns="133650" tIns="66827" rIns="133650" bIns="66827" rtlCol="0" anchor="b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621900" y="13635090"/>
            <a:ext cx="4302400" cy="718364"/>
          </a:xfrm>
          <a:prstGeom prst="rect">
            <a:avLst/>
          </a:prstGeom>
        </p:spPr>
        <p:txBody>
          <a:bodyPr vert="horz" lIns="133650" tIns="66827" rIns="133650" bIns="66827" rtlCol="0" anchor="b"/>
          <a:lstStyle>
            <a:lvl1pPr algn="r">
              <a:defRPr sz="17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106738" y="1076325"/>
            <a:ext cx="3713162" cy="53848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7200900" cy="10440988"/>
          </a:xfrm>
          <a:prstGeom prst="rect">
            <a:avLst/>
          </a:prstGeom>
        </p:spPr>
      </p:pic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72058" y="775824"/>
            <a:ext cx="6991682" cy="88966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92138" y="755998"/>
            <a:ext cx="2151040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→ HVAR</a:t>
            </a:r>
            <a:endParaRPr lang="hr-HR" sz="1500" dirty="0">
              <a:latin typeface="Arial" charset="0"/>
            </a:endParaRP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9" y="775824"/>
            <a:ext cx="2151040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1013699" y="2556198"/>
            <a:ext cx="221823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JELSA</a:t>
            </a: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4392538" y="2556198"/>
            <a:ext cx="2412776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JELSA 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888283" y="4882613"/>
            <a:ext cx="2559677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VRBOSKA</a:t>
            </a: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455954" y="4872463"/>
            <a:ext cx="25490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VRBOSKA 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7" name="Text Box 879"/>
          <p:cNvSpPr txBox="1">
            <a:spLocks noChangeArrowheads="1"/>
          </p:cNvSpPr>
          <p:nvPr/>
        </p:nvSpPr>
        <p:spPr bwMode="auto">
          <a:xfrm>
            <a:off x="360090" y="7020694"/>
            <a:ext cx="325408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SUĆURAJ SPLIT</a:t>
            </a:r>
            <a:endParaRPr lang="hr-HR" sz="1500" dirty="0">
              <a:latin typeface="Arial" charset="0"/>
            </a:endParaRPr>
          </a:p>
        </p:txBody>
      </p:sp>
      <p:sp>
        <p:nvSpPr>
          <p:cNvPr id="2928" name="Text Box 880"/>
          <p:cNvSpPr txBox="1">
            <a:spLocks noChangeArrowheads="1"/>
          </p:cNvSpPr>
          <p:nvPr/>
        </p:nvSpPr>
        <p:spPr bwMode="auto">
          <a:xfrm>
            <a:off x="3600451" y="7011414"/>
            <a:ext cx="3600450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SPLIT →  SUĆURAJ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360090" y="7666876"/>
            <a:ext cx="3523535" cy="778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endParaRPr lang="hr-HR" sz="1500" dirty="0" smtClean="0">
              <a:latin typeface="Arial" charset="0"/>
            </a:endParaRPr>
          </a:p>
          <a:p>
            <a:endParaRPr lang="hr-HR" sz="1500" dirty="0" smtClean="0">
              <a:latin typeface="Arial" charset="0"/>
            </a:endParaRPr>
          </a:p>
          <a:p>
            <a:r>
              <a:rPr lang="hr-HR" sz="1500" dirty="0" smtClean="0">
                <a:latin typeface="Arial" charset="0"/>
              </a:rPr>
              <a:t>STARI GRAD → TRAJEKT (FERRY)</a:t>
            </a:r>
            <a:endParaRPr lang="hr-HR" sz="1500" dirty="0">
              <a:latin typeface="Arial" charset="0"/>
            </a:endParaRP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3699026" y="7666876"/>
            <a:ext cx="3697344" cy="778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endParaRPr lang="hr-HR" sz="1500" dirty="0" smtClean="0">
              <a:latin typeface="Arial" charset="0"/>
            </a:endParaRPr>
          </a:p>
          <a:p>
            <a:endParaRPr lang="hr-HR" sz="1500" dirty="0" smtClean="0">
              <a:latin typeface="Arial" charset="0"/>
            </a:endParaRPr>
          </a:p>
          <a:p>
            <a:r>
              <a:rPr lang="hr-HR" sz="1500" dirty="0" smtClean="0">
                <a:latin typeface="Arial" charset="0"/>
              </a:rPr>
              <a:t>TRAJEKT  </a:t>
            </a:r>
            <a:r>
              <a:rPr lang="hr-HR" sz="1500" dirty="0">
                <a:latin typeface="Arial" charset="0"/>
              </a:rPr>
              <a:t>(FERRY) 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5" name="Text Box 887"/>
          <p:cNvSpPr txBox="1">
            <a:spLocks noChangeArrowheads="1"/>
          </p:cNvSpPr>
          <p:nvPr/>
        </p:nvSpPr>
        <p:spPr bwMode="auto">
          <a:xfrm>
            <a:off x="62494" y="586296"/>
            <a:ext cx="171139" cy="2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90000"/>
              </a:lnSpc>
            </a:pPr>
            <a:endParaRPr lang="en-US" sz="1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400650" y="179934"/>
            <a:ext cx="1656184" cy="307136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VRI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OD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05.09.2022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72058" y="9684990"/>
            <a:ext cx="6984776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68580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177253" cy="210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SVI PODCRTANI POLASCI OVISE O DOLASKU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TRAJEKTA</a:t>
            </a: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VOZNE </a:t>
            </a: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KARTE KUPUJU SE </a:t>
            </a:r>
            <a:r>
              <a:rPr lang="hr-HR" sz="800" b="1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AUTOBUSU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600450" y="775825"/>
            <a:ext cx="27450" cy="8889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39068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</a:t>
            </a:r>
            <a:r>
              <a:rPr lang="hr-HR" sz="1000" b="1" smtClean="0">
                <a:latin typeface="Arial" panose="020B0604020202020204" pitchFamily="34" charset="0"/>
                <a:cs typeface="Arial" panose="020B0604020202020204" pitchFamily="34" charset="0"/>
              </a:rPr>
              <a:t>904  </a:t>
            </a:r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4973664"/>
              </p:ext>
            </p:extLst>
          </p:nvPr>
        </p:nvGraphicFramePr>
        <p:xfrm>
          <a:off x="144066" y="1044030"/>
          <a:ext cx="3445518" cy="137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005"/>
                <a:gridCol w="2908513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06:20 </a:t>
                      </a:r>
                      <a:endParaRPr lang="hr-HR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08:00</a:t>
                      </a:r>
                      <a:r>
                        <a:rPr lang="hr-HR" sz="11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hr-HR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</a:t>
                      </a:r>
                      <a:r>
                        <a:rPr lang="hr-HR" sz="800" b="1" u="none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17:50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22:05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09675485"/>
              </p:ext>
            </p:extLst>
          </p:nvPr>
        </p:nvGraphicFramePr>
        <p:xfrm>
          <a:off x="3672458" y="1044030"/>
          <a:ext cx="3336898" cy="1540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77"/>
                <a:gridCol w="2816821"/>
              </a:tblGrid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857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62895852"/>
              </p:ext>
            </p:extLst>
          </p:nvPr>
        </p:nvGraphicFramePr>
        <p:xfrm>
          <a:off x="216074" y="2772222"/>
          <a:ext cx="3384377" cy="1955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476"/>
                <a:gridCol w="2856901"/>
              </a:tblGrid>
              <a:tr h="171887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04:15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887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06:25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40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40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40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40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11:15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821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40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61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16:25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61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21:20      22:25</a:t>
                      </a: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28909169"/>
              </p:ext>
            </p:extLst>
          </p:nvPr>
        </p:nvGraphicFramePr>
        <p:xfrm>
          <a:off x="3600450" y="2772222"/>
          <a:ext cx="3358741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668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934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934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048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16:40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21:50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95585310"/>
              </p:ext>
            </p:extLst>
          </p:nvPr>
        </p:nvGraphicFramePr>
        <p:xfrm>
          <a:off x="144066" y="5076477"/>
          <a:ext cx="3384377" cy="1956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537"/>
                <a:gridCol w="2863840"/>
              </a:tblGrid>
              <a:tr h="2042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04:15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668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7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934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19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5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4607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727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993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16:25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993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993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21:20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22:25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45594658"/>
              </p:ext>
            </p:extLst>
          </p:nvPr>
        </p:nvGraphicFramePr>
        <p:xfrm>
          <a:off x="3672458" y="5148486"/>
          <a:ext cx="3528442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931"/>
                <a:gridCol w="2978511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668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934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096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7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43052612"/>
              </p:ext>
            </p:extLst>
          </p:nvPr>
        </p:nvGraphicFramePr>
        <p:xfrm>
          <a:off x="120332" y="7330363"/>
          <a:ext cx="3358741" cy="328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32816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PETKOM (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85284214"/>
              </p:ext>
            </p:extLst>
          </p:nvPr>
        </p:nvGraphicFramePr>
        <p:xfrm>
          <a:off x="3672458" y="7380734"/>
          <a:ext cx="3312368" cy="550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195"/>
                <a:gridCol w="2839173"/>
              </a:tblGrid>
              <a:tr h="27545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I PETKOM (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Split)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545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Petkom i z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Sućurja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Sućuraj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68609074"/>
              </p:ext>
            </p:extLst>
          </p:nvPr>
        </p:nvGraphicFramePr>
        <p:xfrm>
          <a:off x="144066" y="8532862"/>
          <a:ext cx="3358741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</a:t>
                      </a:r>
                      <a:r>
                        <a:rPr lang="hr-HR" sz="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39944055"/>
              </p:ext>
            </p:extLst>
          </p:nvPr>
        </p:nvGraphicFramePr>
        <p:xfrm>
          <a:off x="3672458" y="8460855"/>
          <a:ext cx="3312369" cy="864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253"/>
                <a:gridCol w="2796116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2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64446" y="-936190"/>
            <a:ext cx="0" cy="6984776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64446" y="1368066"/>
            <a:ext cx="0" cy="6984776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9" name="Line 907"/>
          <p:cNvSpPr>
            <a:spLocks noChangeShapeType="1"/>
          </p:cNvSpPr>
          <p:nvPr/>
        </p:nvSpPr>
        <p:spPr bwMode="auto">
          <a:xfrm rot="5400000" flipH="1">
            <a:off x="3556975" y="3535777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564446" y="4680434"/>
            <a:ext cx="0" cy="6984776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pic>
        <p:nvPicPr>
          <p:cNvPr id="37" name="Slika 36" descr="Čazmatrans Promet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6074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1936</TotalTime>
  <Words>181</Words>
  <Application>Microsoft Office PowerPoint</Application>
  <PresentationFormat>Prilagođeno</PresentationFormat>
  <Paragraphs>91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192</cp:revision>
  <cp:lastPrinted>2013-02-08T13:18:51Z</cp:lastPrinted>
  <dcterms:created xsi:type="dcterms:W3CDTF">2001-10-31T16:59:52Z</dcterms:created>
  <dcterms:modified xsi:type="dcterms:W3CDTF">2022-09-03T07:32:33Z</dcterms:modified>
</cp:coreProperties>
</file>