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200900" cy="10440988"/>
  <p:notesSz cx="9926638" cy="143557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235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8471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2706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694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11775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54130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96485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38840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533">
          <p15:clr>
            <a:srgbClr val="A4A3A4"/>
          </p15:clr>
        </p15:guide>
        <p15:guide id="2" pos="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0000"/>
    <a:srgbClr val="0066FF"/>
    <a:srgbClr val="FFCC00"/>
    <a:srgbClr val="C0C0C0"/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>
        <p:scale>
          <a:sx n="180" d="100"/>
          <a:sy n="180" d="100"/>
        </p:scale>
        <p:origin x="-1392" y="3372"/>
      </p:cViewPr>
      <p:guideLst>
        <p:guide orient="horz" pos="6533"/>
        <p:guide pos="8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30" tIns="65714" rIns="131430" bIns="65714" numCol="1" anchor="t" anchorCtr="0" compatLnSpc="1">
            <a:prstTxWarp prst="textNoShape">
              <a:avLst/>
            </a:prstTxWarp>
          </a:bodyPr>
          <a:lstStyle>
            <a:lvl1pPr defTabSz="1315278">
              <a:defRPr sz="1700"/>
            </a:lvl1pPr>
          </a:lstStyle>
          <a:p>
            <a:endParaRPr lang="hr-HR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47944" y="2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30" tIns="65714" rIns="131430" bIns="65714" numCol="1" anchor="t" anchorCtr="0" compatLnSpc="1">
            <a:prstTxWarp prst="textNoShape">
              <a:avLst/>
            </a:prstTxWarp>
          </a:bodyPr>
          <a:lstStyle>
            <a:lvl1pPr algn="r" defTabSz="1315278">
              <a:defRPr sz="1700"/>
            </a:lvl1pPr>
          </a:lstStyle>
          <a:p>
            <a:endParaRPr lang="hr-HR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13607869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30" tIns="65714" rIns="131430" bIns="65714" numCol="1" anchor="b" anchorCtr="0" compatLnSpc="1">
            <a:prstTxWarp prst="textNoShape">
              <a:avLst/>
            </a:prstTxWarp>
          </a:bodyPr>
          <a:lstStyle>
            <a:lvl1pPr defTabSz="1315278">
              <a:defRPr sz="1700"/>
            </a:lvl1pPr>
          </a:lstStyle>
          <a:p>
            <a:endParaRPr lang="hr-HR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47944" y="13607869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30" tIns="65714" rIns="131430" bIns="65714" numCol="1" anchor="b" anchorCtr="0" compatLnSpc="1">
            <a:prstTxWarp prst="textNoShape">
              <a:avLst/>
            </a:prstTxWarp>
          </a:bodyPr>
          <a:lstStyle>
            <a:lvl1pPr algn="r" defTabSz="1315278">
              <a:defRPr sz="1700"/>
            </a:lvl1pPr>
          </a:lstStyle>
          <a:p>
            <a:fld id="{4711A683-5855-4C78-9158-357BFF18D378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264107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3" y="7"/>
            <a:ext cx="4302403" cy="718364"/>
          </a:xfrm>
          <a:prstGeom prst="rect">
            <a:avLst/>
          </a:prstGeom>
        </p:spPr>
        <p:txBody>
          <a:bodyPr vert="horz" lIns="133658" tIns="66830" rIns="133658" bIns="66830" rtlCol="0"/>
          <a:lstStyle>
            <a:lvl1pPr algn="l">
              <a:defRPr sz="17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5621900" y="7"/>
            <a:ext cx="4302400" cy="718364"/>
          </a:xfrm>
          <a:prstGeom prst="rect">
            <a:avLst/>
          </a:prstGeom>
        </p:spPr>
        <p:txBody>
          <a:bodyPr vert="horz" lIns="133658" tIns="66830" rIns="133658" bIns="66830" rtlCol="0"/>
          <a:lstStyle>
            <a:lvl1pPr algn="r">
              <a:defRPr sz="1700"/>
            </a:lvl1pPr>
          </a:lstStyle>
          <a:p>
            <a:fld id="{224545EB-3B42-4658-8D14-F1E82689D505}" type="datetimeFigureOut">
              <a:rPr lang="sr-Latn-CS" smtClean="0"/>
              <a:pPr/>
              <a:t>3.9.2022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3106738" y="1076325"/>
            <a:ext cx="3713162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658" tIns="66830" rIns="133658" bIns="6683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991966" y="6818703"/>
            <a:ext cx="7942714" cy="6460672"/>
          </a:xfrm>
          <a:prstGeom prst="rect">
            <a:avLst/>
          </a:prstGeom>
        </p:spPr>
        <p:txBody>
          <a:bodyPr vert="horz" lIns="133658" tIns="66830" rIns="133658" bIns="6683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3" y="13635090"/>
            <a:ext cx="4302403" cy="718364"/>
          </a:xfrm>
          <a:prstGeom prst="rect">
            <a:avLst/>
          </a:prstGeom>
        </p:spPr>
        <p:txBody>
          <a:bodyPr vert="horz" lIns="133658" tIns="66830" rIns="133658" bIns="66830" rtlCol="0" anchor="b"/>
          <a:lstStyle>
            <a:lvl1pPr algn="l">
              <a:defRPr sz="17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5621900" y="13635090"/>
            <a:ext cx="4302400" cy="718364"/>
          </a:xfrm>
          <a:prstGeom prst="rect">
            <a:avLst/>
          </a:prstGeom>
        </p:spPr>
        <p:txBody>
          <a:bodyPr vert="horz" lIns="133658" tIns="66830" rIns="133658" bIns="66830" rtlCol="0" anchor="b"/>
          <a:lstStyle>
            <a:lvl1pPr algn="r">
              <a:defRPr sz="1700"/>
            </a:lvl1pPr>
          </a:lstStyle>
          <a:p>
            <a:fld id="{65FB1A5C-B33F-410C-AEC0-EAA0EA8D67A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25334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5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1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06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42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177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13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6485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8840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106738" y="1076325"/>
            <a:ext cx="3713162" cy="53848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B1A5C-B33F-410C-AEC0-EAA0EA8D67A4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08582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70" y="3243958"/>
            <a:ext cx="6120765" cy="2237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5" y="5916560"/>
            <a:ext cx="5040630" cy="2668253"/>
          </a:xfrm>
        </p:spPr>
        <p:txBody>
          <a:bodyPr/>
          <a:lstStyle>
            <a:lvl1pPr marL="0" indent="0" algn="ctr">
              <a:buNone/>
              <a:defRPr/>
            </a:lvl1pPr>
            <a:lvl2pPr marL="423550" indent="0" algn="ctr">
              <a:buNone/>
              <a:defRPr/>
            </a:lvl2pPr>
            <a:lvl3pPr marL="847100" indent="0" algn="ctr">
              <a:buNone/>
              <a:defRPr/>
            </a:lvl3pPr>
            <a:lvl4pPr marL="1270650" indent="0" algn="ctr">
              <a:buNone/>
              <a:defRPr/>
            </a:lvl4pPr>
            <a:lvl5pPr marL="1694200" indent="0" algn="ctr">
              <a:buNone/>
              <a:defRPr/>
            </a:lvl5pPr>
            <a:lvl6pPr marL="2117750" indent="0" algn="ctr">
              <a:buNone/>
              <a:defRPr/>
            </a:lvl6pPr>
            <a:lvl7pPr marL="2541300" indent="0" algn="ctr">
              <a:buNone/>
              <a:defRPr/>
            </a:lvl7pPr>
            <a:lvl8pPr marL="2964851" indent="0" algn="ctr">
              <a:buNone/>
              <a:defRPr/>
            </a:lvl8pPr>
            <a:lvl9pPr marL="338840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17FB3-719E-48C9-80DC-B54F07B795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AEC4A-0B6F-43C1-9350-7FE23079E4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0644" y="928088"/>
            <a:ext cx="1530191" cy="835279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0068" y="928088"/>
            <a:ext cx="4453414" cy="83527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29A04-3217-4CFE-B2A1-A9FA83B2C2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72689-BA78-4864-BDC2-11FB021655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645" y="6709786"/>
            <a:ext cx="6120765" cy="2073696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645" y="4425821"/>
            <a:ext cx="6120765" cy="2283966"/>
          </a:xfrm>
        </p:spPr>
        <p:txBody>
          <a:bodyPr anchor="b"/>
          <a:lstStyle>
            <a:lvl1pPr marL="0" indent="0">
              <a:buNone/>
              <a:defRPr sz="1900"/>
            </a:lvl1pPr>
            <a:lvl2pPr marL="423550" indent="0">
              <a:buNone/>
              <a:defRPr sz="1700"/>
            </a:lvl2pPr>
            <a:lvl3pPr marL="847100" indent="0">
              <a:buNone/>
              <a:defRPr sz="1500"/>
            </a:lvl3pPr>
            <a:lvl4pPr marL="1270650" indent="0">
              <a:buNone/>
              <a:defRPr sz="1300"/>
            </a:lvl4pPr>
            <a:lvl5pPr marL="1694200" indent="0">
              <a:buNone/>
              <a:defRPr sz="1300"/>
            </a:lvl5pPr>
            <a:lvl6pPr marL="2117750" indent="0">
              <a:buNone/>
              <a:defRPr sz="1300"/>
            </a:lvl6pPr>
            <a:lvl7pPr marL="2541300" indent="0">
              <a:buNone/>
              <a:defRPr sz="1300"/>
            </a:lvl7pPr>
            <a:lvl8pPr marL="2964851" indent="0">
              <a:buNone/>
              <a:defRPr sz="1300"/>
            </a:lvl8pPr>
            <a:lvl9pPr marL="3388401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715C4-5818-4B95-A96A-0F1D2B1590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70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032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80D4A-B70D-4F60-B03C-9182DA6020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7641"/>
            <a:ext cx="6480810" cy="17401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7" y="2337622"/>
            <a:ext cx="3181827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7" y="3310666"/>
            <a:ext cx="3181827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602" y="2337622"/>
            <a:ext cx="3183255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602" y="3310666"/>
            <a:ext cx="3183255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4CDD7-5D6D-44D5-A105-4BA39132F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E1824-AA70-4DB0-A934-78EAA4631A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A1654-12F3-4171-BCFB-11FF57032B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6190"/>
            <a:ext cx="2368868" cy="176916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6067" y="416191"/>
            <a:ext cx="4024788" cy="8911093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5" y="2185359"/>
            <a:ext cx="2368868" cy="7141925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15DC2-1459-47C8-B158-CF4878A5BE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605" y="7308692"/>
            <a:ext cx="4320540" cy="86283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605" y="932439"/>
            <a:ext cx="4320540" cy="6264593"/>
          </a:xfrm>
        </p:spPr>
        <p:txBody>
          <a:bodyPr/>
          <a:lstStyle>
            <a:lvl1pPr marL="0" indent="0">
              <a:buNone/>
              <a:defRPr sz="3000"/>
            </a:lvl1pPr>
            <a:lvl2pPr marL="423550" indent="0">
              <a:buNone/>
              <a:defRPr sz="2600"/>
            </a:lvl2pPr>
            <a:lvl3pPr marL="847100" indent="0">
              <a:buNone/>
              <a:defRPr sz="2200"/>
            </a:lvl3pPr>
            <a:lvl4pPr marL="1270650" indent="0">
              <a:buNone/>
              <a:defRPr sz="1900"/>
            </a:lvl4pPr>
            <a:lvl5pPr marL="1694200" indent="0">
              <a:buNone/>
              <a:defRPr sz="1900"/>
            </a:lvl5pPr>
            <a:lvl6pPr marL="2117750" indent="0">
              <a:buNone/>
              <a:defRPr sz="1900"/>
            </a:lvl6pPr>
            <a:lvl7pPr marL="2541300" indent="0">
              <a:buNone/>
              <a:defRPr sz="1900"/>
            </a:lvl7pPr>
            <a:lvl8pPr marL="2964851" indent="0">
              <a:buNone/>
              <a:defRPr sz="1900"/>
            </a:lvl8pPr>
            <a:lvl9pPr marL="3388401" indent="0">
              <a:buNone/>
              <a:defRPr sz="19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605" y="8171524"/>
            <a:ext cx="4320540" cy="1225366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5492C-C468-4451-9F5D-0DAED2D189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0070" y="928089"/>
            <a:ext cx="6120765" cy="174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0070" y="3016286"/>
            <a:ext cx="6120765" cy="6264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0068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164">
              <a:defRPr sz="15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60310" y="9512900"/>
            <a:ext cx="2280285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ctr" defTabSz="944164">
              <a:defRPr sz="15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60645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164">
              <a:defRPr sz="1500"/>
            </a:lvl1pPr>
          </a:lstStyle>
          <a:p>
            <a:fld id="{D179C339-0C7A-47A8-B0A4-0C499426D2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2pPr>
      <a:lvl3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3pPr>
      <a:lvl4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4pPr>
      <a:lvl5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5pPr>
      <a:lvl6pPr marL="4235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6pPr>
      <a:lvl7pPr marL="8471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7pPr>
      <a:lvl8pPr marL="12706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8pPr>
      <a:lvl9pPr marL="16942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9pPr>
    </p:titleStyle>
    <p:bodyStyle>
      <a:lvl1pPr marL="354430" indent="-354430" algn="l" defTabSz="944164" rtl="0" eaLnBrk="0" fontAlgn="base" hangingPunct="0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767685" indent="-295603" algn="l" defTabSz="944164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80940" indent="-236777" algn="l" defTabSz="944164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53022" indent="-236777" algn="l" defTabSz="944164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251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486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22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957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193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35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71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06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42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177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13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6485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8840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6074" y="-180106"/>
            <a:ext cx="6984826" cy="10440988"/>
          </a:xfrm>
          <a:prstGeom prst="rect">
            <a:avLst/>
          </a:prstGeom>
        </p:spPr>
      </p:pic>
      <p:sp>
        <p:nvSpPr>
          <p:cNvPr id="2919" name="Rectangle 871"/>
          <p:cNvSpPr>
            <a:spLocks noChangeArrowheads="1"/>
          </p:cNvSpPr>
          <p:nvPr/>
        </p:nvSpPr>
        <p:spPr bwMode="auto">
          <a:xfrm>
            <a:off x="144066" y="828006"/>
            <a:ext cx="6912768" cy="8856984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endParaRPr lang="hr-HR"/>
          </a:p>
        </p:txBody>
      </p:sp>
      <p:sp>
        <p:nvSpPr>
          <p:cNvPr id="2921" name="Text Box 873"/>
          <p:cNvSpPr txBox="1">
            <a:spLocks noChangeArrowheads="1"/>
          </p:cNvSpPr>
          <p:nvPr/>
        </p:nvSpPr>
        <p:spPr bwMode="auto">
          <a:xfrm>
            <a:off x="744379" y="828006"/>
            <a:ext cx="2151040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HVAR → </a:t>
            </a:r>
            <a:r>
              <a:rPr lang="hr-HR" sz="1500" dirty="0">
                <a:latin typeface="Arial" charset="0"/>
              </a:rPr>
              <a:t>STARI GRAD</a:t>
            </a:r>
          </a:p>
        </p:txBody>
      </p:sp>
      <p:sp>
        <p:nvSpPr>
          <p:cNvPr id="2922" name="Text Box 874"/>
          <p:cNvSpPr txBox="1">
            <a:spLocks noChangeArrowheads="1"/>
          </p:cNvSpPr>
          <p:nvPr/>
        </p:nvSpPr>
        <p:spPr bwMode="auto">
          <a:xfrm>
            <a:off x="4276248" y="775824"/>
            <a:ext cx="2204522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STARI </a:t>
            </a:r>
            <a:r>
              <a:rPr lang="hr-HR" sz="1500" dirty="0">
                <a:latin typeface="Arial" charset="0"/>
              </a:rPr>
              <a:t>GRAD → HVAR</a:t>
            </a:r>
          </a:p>
        </p:txBody>
      </p:sp>
      <p:sp>
        <p:nvSpPr>
          <p:cNvPr id="2923" name="Text Box 875"/>
          <p:cNvSpPr txBox="1">
            <a:spLocks noChangeArrowheads="1"/>
          </p:cNvSpPr>
          <p:nvPr/>
        </p:nvSpPr>
        <p:spPr bwMode="auto">
          <a:xfrm>
            <a:off x="1013699" y="2864021"/>
            <a:ext cx="1578639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HVAR → JELSA</a:t>
            </a:r>
          </a:p>
        </p:txBody>
      </p:sp>
      <p:sp>
        <p:nvSpPr>
          <p:cNvPr id="2924" name="Text Box 876"/>
          <p:cNvSpPr txBox="1">
            <a:spLocks noChangeArrowheads="1"/>
          </p:cNvSpPr>
          <p:nvPr/>
        </p:nvSpPr>
        <p:spPr bwMode="auto">
          <a:xfrm>
            <a:off x="4597720" y="2878523"/>
            <a:ext cx="1567995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JELSA → HVAR</a:t>
            </a:r>
          </a:p>
        </p:txBody>
      </p:sp>
      <p:sp>
        <p:nvSpPr>
          <p:cNvPr id="2925" name="Text Box 877"/>
          <p:cNvSpPr txBox="1">
            <a:spLocks noChangeArrowheads="1"/>
          </p:cNvSpPr>
          <p:nvPr/>
        </p:nvSpPr>
        <p:spPr bwMode="auto">
          <a:xfrm>
            <a:off x="888283" y="4882613"/>
            <a:ext cx="1920079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HVAR → VRBOSKA</a:t>
            </a:r>
          </a:p>
        </p:txBody>
      </p:sp>
      <p:sp>
        <p:nvSpPr>
          <p:cNvPr id="2926" name="Text Box 878"/>
          <p:cNvSpPr txBox="1">
            <a:spLocks noChangeArrowheads="1"/>
          </p:cNvSpPr>
          <p:nvPr/>
        </p:nvSpPr>
        <p:spPr bwMode="auto">
          <a:xfrm>
            <a:off x="4455954" y="4872463"/>
            <a:ext cx="1909435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VRBOSKA → HVAR</a:t>
            </a:r>
          </a:p>
        </p:txBody>
      </p:sp>
      <p:sp>
        <p:nvSpPr>
          <p:cNvPr id="2927" name="Text Box 879"/>
          <p:cNvSpPr txBox="1">
            <a:spLocks noChangeArrowheads="1"/>
          </p:cNvSpPr>
          <p:nvPr/>
        </p:nvSpPr>
        <p:spPr bwMode="auto">
          <a:xfrm>
            <a:off x="835511" y="7020694"/>
            <a:ext cx="171139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endParaRPr lang="hr-HR" sz="1500" dirty="0">
              <a:latin typeface="Arial" charset="0"/>
            </a:endParaRPr>
          </a:p>
        </p:txBody>
      </p:sp>
      <p:sp>
        <p:nvSpPr>
          <p:cNvPr id="2928" name="Text Box 880"/>
          <p:cNvSpPr txBox="1">
            <a:spLocks noChangeArrowheads="1"/>
          </p:cNvSpPr>
          <p:nvPr/>
        </p:nvSpPr>
        <p:spPr bwMode="auto">
          <a:xfrm>
            <a:off x="4464546" y="7011414"/>
            <a:ext cx="171139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endParaRPr lang="hr-HR" sz="1500" dirty="0">
              <a:latin typeface="Arial" charset="0"/>
            </a:endParaRPr>
          </a:p>
        </p:txBody>
      </p:sp>
      <p:sp>
        <p:nvSpPr>
          <p:cNvPr id="2929" name="Text Box 881"/>
          <p:cNvSpPr txBox="1">
            <a:spLocks noChangeArrowheads="1"/>
          </p:cNvSpPr>
          <p:nvPr/>
        </p:nvSpPr>
        <p:spPr bwMode="auto">
          <a:xfrm>
            <a:off x="576114" y="7666876"/>
            <a:ext cx="2667912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HVAR → TRAJEKT (FERRY)</a:t>
            </a:r>
          </a:p>
        </p:txBody>
      </p:sp>
      <p:sp>
        <p:nvSpPr>
          <p:cNvPr id="2930" name="Text Box 882"/>
          <p:cNvSpPr txBox="1">
            <a:spLocks noChangeArrowheads="1"/>
          </p:cNvSpPr>
          <p:nvPr/>
        </p:nvSpPr>
        <p:spPr bwMode="auto">
          <a:xfrm>
            <a:off x="4032498" y="7666876"/>
            <a:ext cx="2724274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TRAJEKT  (FERRY) → HVAR</a:t>
            </a:r>
          </a:p>
        </p:txBody>
      </p:sp>
      <p:sp>
        <p:nvSpPr>
          <p:cNvPr id="2933" name="Text Box 885"/>
          <p:cNvSpPr txBox="1">
            <a:spLocks noChangeArrowheads="1"/>
          </p:cNvSpPr>
          <p:nvPr/>
        </p:nvSpPr>
        <p:spPr bwMode="auto">
          <a:xfrm>
            <a:off x="2357443" y="179934"/>
            <a:ext cx="2683167" cy="54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lnSpc>
                <a:spcPct val="60000"/>
              </a:lnSpc>
            </a:pPr>
            <a:r>
              <a:rPr lang="hr-HR" sz="3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VOZNI  RED</a:t>
            </a:r>
          </a:p>
          <a:p>
            <a:pPr algn="ctr">
              <a:lnSpc>
                <a:spcPct val="60000"/>
              </a:lnSpc>
            </a:pPr>
            <a:r>
              <a:rPr lang="hr-HR" sz="2000" b="1" dirty="0">
                <a:ln/>
                <a:solidFill>
                  <a:schemeClr val="accent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hr-HR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BUS TIME-TABLE</a:t>
            </a:r>
          </a:p>
        </p:txBody>
      </p:sp>
      <p:sp>
        <p:nvSpPr>
          <p:cNvPr id="2937" name="Text Box 889"/>
          <p:cNvSpPr txBox="1">
            <a:spLocks noChangeArrowheads="1"/>
          </p:cNvSpPr>
          <p:nvPr/>
        </p:nvSpPr>
        <p:spPr bwMode="auto">
          <a:xfrm>
            <a:off x="5184626" y="251942"/>
            <a:ext cx="1889952" cy="307136"/>
          </a:xfrm>
          <a:prstGeom prst="rect">
            <a:avLst/>
          </a:prstGeom>
          <a:noFill/>
          <a:ln w="57150" cmpd="thinThick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VRIJEDI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OD:</a:t>
            </a: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05.09.2022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49" name="Rectangle 901" descr="Dark upward diagonal"/>
          <p:cNvSpPr>
            <a:spLocks noChangeArrowheads="1"/>
          </p:cNvSpPr>
          <p:nvPr/>
        </p:nvSpPr>
        <p:spPr bwMode="auto">
          <a:xfrm>
            <a:off x="144066" y="9684990"/>
            <a:ext cx="6912768" cy="45430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pPr algn="ctr"/>
            <a:endParaRPr lang="hr-HR"/>
          </a:p>
        </p:txBody>
      </p:sp>
      <p:sp>
        <p:nvSpPr>
          <p:cNvPr id="2951" name="Text Box 903"/>
          <p:cNvSpPr txBox="1">
            <a:spLocks noChangeArrowheads="1"/>
          </p:cNvSpPr>
          <p:nvPr/>
        </p:nvSpPr>
        <p:spPr bwMode="auto">
          <a:xfrm>
            <a:off x="216074" y="9684990"/>
            <a:ext cx="962958" cy="239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000" b="1" dirty="0">
                <a:latin typeface="Arial" panose="020B0604020202020204" pitchFamily="34" charset="0"/>
                <a:cs typeface="Arial" panose="020B0604020202020204" pitchFamily="34" charset="0"/>
              </a:rPr>
              <a:t>NAPOMENA:</a:t>
            </a:r>
          </a:p>
        </p:txBody>
      </p:sp>
      <p:sp>
        <p:nvSpPr>
          <p:cNvPr id="2952" name="Text Box 904"/>
          <p:cNvSpPr txBox="1">
            <a:spLocks noChangeArrowheads="1"/>
          </p:cNvSpPr>
          <p:nvPr/>
        </p:nvSpPr>
        <p:spPr bwMode="auto">
          <a:xfrm>
            <a:off x="1181407" y="9684990"/>
            <a:ext cx="5148399" cy="525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110000"/>
              </a:lnSpc>
            </a:pP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SVI PODCRTANI POLASCI OVISE O </a:t>
            </a: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DOLASKU TRAJEKTA  VOZNE 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KARTE KUPUJU SE </a:t>
            </a: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U AUTOBUSU</a:t>
            </a: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hr-H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55" name="Line 907"/>
          <p:cNvSpPr>
            <a:spLocks noChangeShapeType="1"/>
          </p:cNvSpPr>
          <p:nvPr/>
        </p:nvSpPr>
        <p:spPr bwMode="auto">
          <a:xfrm>
            <a:off x="3600450" y="828005"/>
            <a:ext cx="27450" cy="8837019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3" name="TextBox 2"/>
          <p:cNvSpPr txBox="1"/>
          <p:nvPr/>
        </p:nvSpPr>
        <p:spPr>
          <a:xfrm>
            <a:off x="1152178" y="10158849"/>
            <a:ext cx="49455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Tel: 021 765 904 ; Fax: 021 765 911 ; E-mail: cazmatrans.otok.hvar@st.t-com.hr</a:t>
            </a:r>
            <a:endParaRPr lang="hr-H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27055581"/>
              </p:ext>
            </p:extLst>
          </p:nvPr>
        </p:nvGraphicFramePr>
        <p:xfrm>
          <a:off x="112070" y="1092195"/>
          <a:ext cx="3560388" cy="1262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515"/>
                <a:gridCol w="3080873"/>
              </a:tblGrid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1875">
                <a:tc>
                  <a:txBody>
                    <a:bodyPr/>
                    <a:lstStyle/>
                    <a:p>
                      <a:pPr algn="ctr"/>
                      <a:r>
                        <a:rPr lang="hr-HR" sz="800" b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</a:t>
                      </a: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13:10</a:t>
                      </a:r>
                      <a:r>
                        <a:rPr lang="hr-HR" sz="1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hr-HR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71947134"/>
              </p:ext>
            </p:extLst>
          </p:nvPr>
        </p:nvGraphicFramePr>
        <p:xfrm>
          <a:off x="3672458" y="1064203"/>
          <a:ext cx="3336898" cy="1648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2616818"/>
              </a:tblGrid>
              <a:tr h="339867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06:20 </a:t>
                      </a: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08:00  </a:t>
                      </a:r>
                      <a:endParaRPr lang="hr-HR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</a:t>
                      </a:r>
                      <a:r>
                        <a:rPr lang="hr-HR" sz="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908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14:30  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8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908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8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22:05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35105733"/>
              </p:ext>
            </p:extLst>
          </p:nvPr>
        </p:nvGraphicFramePr>
        <p:xfrm>
          <a:off x="169700" y="3152599"/>
          <a:ext cx="3502757" cy="1290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422"/>
                <a:gridCol w="3024335"/>
              </a:tblGrid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5073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 </a:t>
                      </a:r>
                      <a:endParaRPr lang="hr-HR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15794203"/>
              </p:ext>
            </p:extLst>
          </p:nvPr>
        </p:nvGraphicFramePr>
        <p:xfrm>
          <a:off x="3626085" y="3176249"/>
          <a:ext cx="3358741" cy="1388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437"/>
                <a:gridCol w="2736304"/>
              </a:tblGrid>
              <a:tr h="26771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11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11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11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11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11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32444211"/>
              </p:ext>
            </p:extLst>
          </p:nvPr>
        </p:nvGraphicFramePr>
        <p:xfrm>
          <a:off x="72058" y="5220494"/>
          <a:ext cx="3600400" cy="1381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3024336"/>
              </a:tblGrid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499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</a:t>
                      </a:r>
                      <a:endParaRPr lang="hr-HR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05396173"/>
              </p:ext>
            </p:extLst>
          </p:nvPr>
        </p:nvGraphicFramePr>
        <p:xfrm>
          <a:off x="3672398" y="5220494"/>
          <a:ext cx="3384436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60954"/>
              </a:tblGrid>
              <a:tr h="14668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0392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0392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658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658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658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8150387"/>
              </p:ext>
            </p:extLst>
          </p:nvPr>
        </p:nvGraphicFramePr>
        <p:xfrm>
          <a:off x="120332" y="7330363"/>
          <a:ext cx="3358741" cy="35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328165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22130004"/>
              </p:ext>
            </p:extLst>
          </p:nvPr>
        </p:nvGraphicFramePr>
        <p:xfrm>
          <a:off x="3672398" y="7340211"/>
          <a:ext cx="3358741" cy="35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328165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57476191"/>
              </p:ext>
            </p:extLst>
          </p:nvPr>
        </p:nvGraphicFramePr>
        <p:xfrm>
          <a:off x="140528" y="7988673"/>
          <a:ext cx="3358741" cy="450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225305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305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02665620"/>
              </p:ext>
            </p:extLst>
          </p:nvPr>
        </p:nvGraphicFramePr>
        <p:xfrm>
          <a:off x="3672457" y="7988673"/>
          <a:ext cx="3312369" cy="48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253"/>
                <a:gridCol w="2796116"/>
              </a:tblGrid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" name="Line 907"/>
          <p:cNvSpPr>
            <a:spLocks noChangeShapeType="1"/>
          </p:cNvSpPr>
          <p:nvPr/>
        </p:nvSpPr>
        <p:spPr bwMode="auto">
          <a:xfrm rot="5400000" flipH="1">
            <a:off x="3586757" y="-598461"/>
            <a:ext cx="34292" cy="6919674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58" name="Line 907"/>
          <p:cNvSpPr>
            <a:spLocks noChangeShapeType="1"/>
          </p:cNvSpPr>
          <p:nvPr/>
        </p:nvSpPr>
        <p:spPr bwMode="auto">
          <a:xfrm rot="5400000" flipH="1">
            <a:off x="3585572" y="1418948"/>
            <a:ext cx="36661" cy="6919674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59" name="Line 907"/>
          <p:cNvSpPr>
            <a:spLocks noChangeShapeType="1"/>
          </p:cNvSpPr>
          <p:nvPr/>
        </p:nvSpPr>
        <p:spPr bwMode="auto">
          <a:xfrm rot="5400000" flipH="1">
            <a:off x="3597057" y="3567703"/>
            <a:ext cx="0" cy="6905982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60" name="Line 907"/>
          <p:cNvSpPr>
            <a:spLocks noChangeShapeType="1"/>
          </p:cNvSpPr>
          <p:nvPr/>
        </p:nvSpPr>
        <p:spPr bwMode="auto">
          <a:xfrm rot="5400000" flipH="1">
            <a:off x="3735487" y="3566433"/>
            <a:ext cx="11153" cy="6919674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38" name="Text Box 887"/>
          <p:cNvSpPr txBox="1">
            <a:spLocks noChangeArrowheads="1"/>
          </p:cNvSpPr>
          <p:nvPr/>
        </p:nvSpPr>
        <p:spPr bwMode="auto">
          <a:xfrm>
            <a:off x="62494" y="586296"/>
            <a:ext cx="206341" cy="2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90000"/>
              </a:lnSpc>
            </a:pPr>
            <a:r>
              <a:rPr lang="hr-HR" sz="1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endParaRPr lang="en-US" sz="1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39" name="Slika 38" descr="Čazmatrans Promet logo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6074" y="107926"/>
            <a:ext cx="17240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1683</TotalTime>
  <Words>117</Words>
  <Application>Microsoft Office PowerPoint</Application>
  <PresentationFormat>Prilagođeno</PresentationFormat>
  <Paragraphs>61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2" baseType="lpstr">
      <vt:lpstr>Default Design</vt:lpstr>
      <vt:lpstr>Slajd 1</vt:lpstr>
    </vt:vector>
  </TitlesOfParts>
  <Company>Kodak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Vinko</dc:creator>
  <cp:lastModifiedBy>Jerko</cp:lastModifiedBy>
  <cp:revision>169</cp:revision>
  <cp:lastPrinted>2013-02-08T13:18:51Z</cp:lastPrinted>
  <dcterms:created xsi:type="dcterms:W3CDTF">2001-10-31T16:59:52Z</dcterms:created>
  <dcterms:modified xsi:type="dcterms:W3CDTF">2022-09-03T07:31:40Z</dcterms:modified>
</cp:coreProperties>
</file>