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40" d="100"/>
          <a:sy n="140" d="100"/>
        </p:scale>
        <p:origin x="-2316" y="-132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3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3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2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7"/>
            <a:ext cx="4302400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1.6.2022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82" tIns="66843" rIns="133682" bIns="66843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4" y="6818703"/>
            <a:ext cx="7942714" cy="6460672"/>
          </a:xfrm>
          <a:prstGeom prst="rect">
            <a:avLst/>
          </a:prstGeom>
        </p:spPr>
        <p:txBody>
          <a:bodyPr vert="horz" lIns="133682" tIns="66843" rIns="133682" bIns="66843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2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7200900" cy="10440988"/>
          </a:xfrm>
          <a:prstGeom prst="rect">
            <a:avLst/>
          </a:prstGeom>
        </p:spPr>
      </p:pic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190943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192007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744379" y="2864021"/>
            <a:ext cx="281835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263869" y="2888462"/>
            <a:ext cx="255967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666876"/>
            <a:ext cx="306590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</a:t>
            </a:r>
            <a:r>
              <a:rPr lang="hr-HR" sz="1500" dirty="0">
                <a:latin typeface="Arial" charset="0"/>
              </a:rPr>
              <a:t>→ TRAJEKT (FERRY)</a:t>
            </a: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888482" y="7666876"/>
            <a:ext cx="327692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TRAJEKT  (FERRY) 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328642" y="179934"/>
            <a:ext cx="1728192" cy="3071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 OD : </a:t>
            </a:r>
          </a:p>
          <a:p>
            <a:pPr algn="ctr">
              <a:lnSpc>
                <a:spcPct val="9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03.06.2022.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148399" cy="21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</a:t>
            </a:r>
            <a:r>
              <a:rPr lang="hr-HR" sz="800" b="1">
                <a:latin typeface="Arial" panose="020B0604020202020204" pitchFamily="34" charset="0"/>
                <a:cs typeface="Arial" panose="020B0604020202020204" pitchFamily="34" charset="0"/>
              </a:rPr>
              <a:t>DOLASKU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TRAJEKTA  VOZNE </a:t>
            </a:r>
            <a:r>
              <a:rPr lang="hr-HR" sz="800" b="1" dirty="0">
                <a:latin typeface="Arial" panose="020B0604020202020204" pitchFamily="34" charset="0"/>
                <a:cs typeface="Arial" panose="020B0604020202020204" pitchFamily="34" charset="0"/>
              </a:rPr>
              <a:t>KARTE KUPUJU SE U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AUTOBUSU</a:t>
            </a: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9117633"/>
              </p:ext>
            </p:extLst>
          </p:nvPr>
        </p:nvGraphicFramePr>
        <p:xfrm>
          <a:off x="112070" y="1092195"/>
          <a:ext cx="3445518" cy="1416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</a:p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91229162"/>
              </p:ext>
            </p:extLst>
          </p:nvPr>
        </p:nvGraphicFramePr>
        <p:xfrm>
          <a:off x="3600450" y="1044030"/>
          <a:ext cx="3600450" cy="132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3168402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57567489"/>
              </p:ext>
            </p:extLst>
          </p:nvPr>
        </p:nvGraphicFramePr>
        <p:xfrm>
          <a:off x="3672458" y="3204270"/>
          <a:ext cx="3410280" cy="1571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488"/>
                <a:gridCol w="2932792"/>
              </a:tblGrid>
              <a:tr h="79778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5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18:05</a:t>
                      </a:r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19:10</a:t>
                      </a:r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1174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22:25</a:t>
                      </a:r>
                    </a:p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63928923"/>
              </p:ext>
            </p:extLst>
          </p:nvPr>
        </p:nvGraphicFramePr>
        <p:xfrm>
          <a:off x="144066" y="5292502"/>
          <a:ext cx="3487999" cy="1317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28"/>
                <a:gridCol w="2944371"/>
              </a:tblGrid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865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1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6965072"/>
              </p:ext>
            </p:extLst>
          </p:nvPr>
        </p:nvGraphicFramePr>
        <p:xfrm>
          <a:off x="3627900" y="5220495"/>
          <a:ext cx="3403239" cy="1384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417"/>
                <a:gridCol w="2872822"/>
              </a:tblGrid>
              <a:tr h="29890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021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6028947"/>
              </p:ext>
            </p:extLst>
          </p:nvPr>
        </p:nvGraphicFramePr>
        <p:xfrm>
          <a:off x="140528" y="8024508"/>
          <a:ext cx="3358741" cy="796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54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42354949"/>
              </p:ext>
            </p:extLst>
          </p:nvPr>
        </p:nvGraphicFramePr>
        <p:xfrm>
          <a:off x="3672457" y="7988673"/>
          <a:ext cx="3312369" cy="8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0617" y="-61460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70617" y="388761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5341758"/>
              </p:ext>
            </p:extLst>
          </p:nvPr>
        </p:nvGraphicFramePr>
        <p:xfrm>
          <a:off x="144066" y="3204270"/>
          <a:ext cx="3423833" cy="1336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625"/>
                <a:gridCol w="2890208"/>
              </a:tblGrid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11:00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99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49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22:50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206341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r>
              <a:rPr lang="hr-HR" sz="1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Slika 32" descr="Čazmatrans Promet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0090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118</Words>
  <Application>Microsoft Office PowerPoint</Application>
  <PresentationFormat>Prilagođeno</PresentationFormat>
  <Paragraphs>64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173</cp:revision>
  <cp:lastPrinted>2013-02-08T13:18:51Z</cp:lastPrinted>
  <dcterms:created xsi:type="dcterms:W3CDTF">2001-10-31T16:59:52Z</dcterms:created>
  <dcterms:modified xsi:type="dcterms:W3CDTF">2022-06-01T16:21:38Z</dcterms:modified>
</cp:coreProperties>
</file>