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10" d="100"/>
          <a:sy n="110" d="100"/>
        </p:scale>
        <p:origin x="-2976" y="1944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3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3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2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7"/>
            <a:ext cx="4302400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1.6.2022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82" tIns="66843" rIns="133682" bIns="66843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4" y="6818703"/>
            <a:ext cx="7942714" cy="6460672"/>
          </a:xfrm>
          <a:prstGeom prst="rect">
            <a:avLst/>
          </a:prstGeom>
        </p:spPr>
        <p:txBody>
          <a:bodyPr vert="horz" lIns="133682" tIns="66843" rIns="133682" bIns="66843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2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 dirty="0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261847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(FERRY)→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26679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→ TRAJEKT 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288083" y="2864021"/>
            <a:ext cx="333981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3627901" y="2878523"/>
            <a:ext cx="34289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TRAJEKT(FERRY)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648122" y="4882613"/>
            <a:ext cx="29787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(FERRY)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104506" y="4872463"/>
            <a:ext cx="308655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JELSA→ TRAJEKT ( 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452742"/>
            <a:ext cx="296299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TRAJEKT(FERRY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816474" y="7452742"/>
            <a:ext cx="347082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→ TRAJEKRT (FERRY) 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184626" y="179935"/>
            <a:ext cx="1872208" cy="528735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VRIJEDI OD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03.06.2022.</a:t>
            </a:r>
            <a:endParaRPr lang="hr-H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 dirty="0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206107" cy="6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SVI  PODCRTANI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POLASCI OVISE O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DOLASKU TRAJEKTA , VOZNE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KARTE KUPUJU SE U AUTOBUSU</a:t>
            </a:r>
          </a:p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14901600"/>
              </p:ext>
            </p:extLst>
          </p:nvPr>
        </p:nvGraphicFramePr>
        <p:xfrm>
          <a:off x="144066" y="1188046"/>
          <a:ext cx="3314960" cy="739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38896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66842170"/>
              </p:ext>
            </p:extLst>
          </p:nvPr>
        </p:nvGraphicFramePr>
        <p:xfrm>
          <a:off x="3672458" y="1064203"/>
          <a:ext cx="3336898" cy="1175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60834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7018677"/>
              </p:ext>
            </p:extLst>
          </p:nvPr>
        </p:nvGraphicFramePr>
        <p:xfrm>
          <a:off x="144066" y="3276278"/>
          <a:ext cx="3364278" cy="1113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344"/>
                <a:gridCol w="2839934"/>
              </a:tblGrid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08:40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</a:p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97550797"/>
              </p:ext>
            </p:extLst>
          </p:nvPr>
        </p:nvGraphicFramePr>
        <p:xfrm>
          <a:off x="3626085" y="3176249"/>
          <a:ext cx="3358741" cy="71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677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98769212"/>
              </p:ext>
            </p:extLst>
          </p:nvPr>
        </p:nvGraphicFramePr>
        <p:xfrm>
          <a:off x="144066" y="5220494"/>
          <a:ext cx="3358741" cy="1810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08:40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996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hr-HR" sz="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 I PETKOM VOZI</a:t>
                      </a:r>
                      <a:r>
                        <a:rPr lang="hr-HR" sz="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PREKO DOLOVA SVIRČE, VRISNIK,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PONEDJELJKOM I PETKOM VOZI PREKO DOLOVA ,SVIRČE, VRISNIK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2693878"/>
              </p:ext>
            </p:extLst>
          </p:nvPr>
        </p:nvGraphicFramePr>
        <p:xfrm>
          <a:off x="3672458" y="5220494"/>
          <a:ext cx="3358741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1602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48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48">
                <a:tc>
                  <a:txBody>
                    <a:bodyPr/>
                    <a:lstStyle/>
                    <a:p>
                      <a:pPr algn="ctr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45530242"/>
              </p:ext>
            </p:extLst>
          </p:nvPr>
        </p:nvGraphicFramePr>
        <p:xfrm>
          <a:off x="140528" y="7988673"/>
          <a:ext cx="3358741" cy="1351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08:40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5374222"/>
              </p:ext>
            </p:extLst>
          </p:nvPr>
        </p:nvGraphicFramePr>
        <p:xfrm>
          <a:off x="3672457" y="7988673"/>
          <a:ext cx="3164547" cy="885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31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874">
                <a:tc>
                  <a:txBody>
                    <a:bodyPr/>
                    <a:lstStyle/>
                    <a:p>
                      <a:pPr algn="ctr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0617" y="-61460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64446" y="3816338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pic>
        <p:nvPicPr>
          <p:cNvPr id="31" name="Slika 30" descr="Čazmatrans Promet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082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138</Words>
  <Application>Microsoft Office PowerPoint</Application>
  <PresentationFormat>Prilagođeno</PresentationFormat>
  <Paragraphs>57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149</cp:revision>
  <cp:lastPrinted>2013-02-08T13:18:51Z</cp:lastPrinted>
  <dcterms:created xsi:type="dcterms:W3CDTF">2001-10-31T16:59:52Z</dcterms:created>
  <dcterms:modified xsi:type="dcterms:W3CDTF">2022-06-01T16:28:27Z</dcterms:modified>
</cp:coreProperties>
</file>