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60" d="100"/>
          <a:sy n="160" d="100"/>
        </p:scale>
        <p:origin x="-1842" y="5400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5" tIns="65717" rIns="131435" bIns="65717" numCol="1" anchor="t" anchorCtr="0" compatLnSpc="1">
            <a:prstTxWarp prst="textNoShape">
              <a:avLst/>
            </a:prstTxWarp>
          </a:bodyPr>
          <a:lstStyle>
            <a:lvl1pPr defTabSz="1315317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3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5" tIns="65717" rIns="131435" bIns="65717" numCol="1" anchor="t" anchorCtr="0" compatLnSpc="1">
            <a:prstTxWarp prst="textNoShape">
              <a:avLst/>
            </a:prstTxWarp>
          </a:bodyPr>
          <a:lstStyle>
            <a:lvl1pPr algn="r" defTabSz="1315317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5" tIns="65717" rIns="131435" bIns="65717" numCol="1" anchor="b" anchorCtr="0" compatLnSpc="1">
            <a:prstTxWarp prst="textNoShape">
              <a:avLst/>
            </a:prstTxWarp>
          </a:bodyPr>
          <a:lstStyle>
            <a:lvl1pPr defTabSz="1315317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3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5" tIns="65717" rIns="131435" bIns="65717" numCol="1" anchor="b" anchorCtr="0" compatLnSpc="1">
            <a:prstTxWarp prst="textNoShape">
              <a:avLst/>
            </a:prstTxWarp>
          </a:bodyPr>
          <a:lstStyle>
            <a:lvl1pPr algn="r" defTabSz="1315317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2" cy="718365"/>
          </a:xfrm>
          <a:prstGeom prst="rect">
            <a:avLst/>
          </a:prstGeom>
        </p:spPr>
        <p:txBody>
          <a:bodyPr vert="horz" lIns="133660" tIns="66831" rIns="133660" bIns="66831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7"/>
            <a:ext cx="4302400" cy="718365"/>
          </a:xfrm>
          <a:prstGeom prst="rect">
            <a:avLst/>
          </a:prstGeom>
        </p:spPr>
        <p:txBody>
          <a:bodyPr vert="horz" lIns="133660" tIns="66831" rIns="133660" bIns="66831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1.6.2022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60" tIns="66831" rIns="133660" bIns="66831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4" y="6818703"/>
            <a:ext cx="7942714" cy="6460672"/>
          </a:xfrm>
          <a:prstGeom prst="rect">
            <a:avLst/>
          </a:prstGeom>
        </p:spPr>
        <p:txBody>
          <a:bodyPr vert="horz" lIns="133660" tIns="66831" rIns="133660" bIns="66831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2" cy="718364"/>
          </a:xfrm>
          <a:prstGeom prst="rect">
            <a:avLst/>
          </a:prstGeom>
        </p:spPr>
        <p:txBody>
          <a:bodyPr vert="horz" lIns="133660" tIns="66831" rIns="133660" bIns="66831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60" tIns="66831" rIns="133660" bIns="66831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7200900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92138" y="755998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1013699" y="2556198"/>
            <a:ext cx="221823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JELSA</a:t>
            </a: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392538" y="2556198"/>
            <a:ext cx="241277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JELSA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255967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25490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360090" y="7020694"/>
            <a:ext cx="325408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SUĆURAJ SPLIT</a:t>
            </a:r>
            <a:endParaRPr lang="hr-HR" sz="1500" dirty="0"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3600451" y="7011414"/>
            <a:ext cx="360045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SPLIT →  SUĆURAJ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360090" y="7666876"/>
            <a:ext cx="3523535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STARI GRAD → TRAJEKT 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699026" y="7666876"/>
            <a:ext cx="3697344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TRAJEKT  </a:t>
            </a:r>
            <a:r>
              <a:rPr lang="hr-HR" sz="1500" dirty="0">
                <a:latin typeface="Arial" charset="0"/>
              </a:rPr>
              <a:t>(FERRY)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5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171139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400650" y="179934"/>
            <a:ext cx="1656184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03.06.2022.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72058" y="9684990"/>
            <a:ext cx="6984776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77253" cy="21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DOLASKU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TRAJEKTA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VOZNE 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KARTE KUPUJU SE </a:t>
            </a:r>
            <a:r>
              <a:rPr lang="hr-HR" sz="800" b="1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39068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</a:t>
            </a:r>
            <a:r>
              <a:rPr lang="hr-HR" sz="1000" b="1" smtClean="0">
                <a:latin typeface="Arial" panose="020B0604020202020204" pitchFamily="34" charset="0"/>
                <a:cs typeface="Arial" panose="020B0604020202020204" pitchFamily="34" charset="0"/>
              </a:rPr>
              <a:t>904  </a:t>
            </a: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4973664"/>
              </p:ext>
            </p:extLst>
          </p:nvPr>
        </p:nvGraphicFramePr>
        <p:xfrm>
          <a:off x="144066" y="1044030"/>
          <a:ext cx="3445518" cy="9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</a:t>
                      </a:r>
                      <a:r>
                        <a:rPr lang="hr-HR" sz="11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u="non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09675485"/>
              </p:ext>
            </p:extLst>
          </p:nvPr>
        </p:nvGraphicFramePr>
        <p:xfrm>
          <a:off x="3672458" y="1044030"/>
          <a:ext cx="3336898" cy="132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77"/>
                <a:gridCol w="2816821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2895852"/>
              </p:ext>
            </p:extLst>
          </p:nvPr>
        </p:nvGraphicFramePr>
        <p:xfrm>
          <a:off x="216074" y="2772222"/>
          <a:ext cx="3384377" cy="1331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476"/>
                <a:gridCol w="2856901"/>
              </a:tblGrid>
              <a:tr h="17188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1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1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19:10      </a:t>
                      </a: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22:25</a:t>
                      </a: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28909169"/>
              </p:ext>
            </p:extLst>
          </p:nvPr>
        </p:nvGraphicFramePr>
        <p:xfrm>
          <a:off x="3600450" y="2772222"/>
          <a:ext cx="3358741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04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95585310"/>
              </p:ext>
            </p:extLst>
          </p:nvPr>
        </p:nvGraphicFramePr>
        <p:xfrm>
          <a:off x="144066" y="5076477"/>
          <a:ext cx="3384377" cy="2078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537"/>
                <a:gridCol w="2863840"/>
              </a:tblGrid>
              <a:tr h="2042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7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9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27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19:10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22:25</a:t>
                      </a:r>
                    </a:p>
                    <a:p>
                      <a:pPr algn="ctr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5594658"/>
              </p:ext>
            </p:extLst>
          </p:nvPr>
        </p:nvGraphicFramePr>
        <p:xfrm>
          <a:off x="3672458" y="5148486"/>
          <a:ext cx="3528442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31"/>
                <a:gridCol w="2978511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096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43052612"/>
              </p:ext>
            </p:extLst>
          </p:nvPr>
        </p:nvGraphicFramePr>
        <p:xfrm>
          <a:off x="120332" y="7330363"/>
          <a:ext cx="3358741" cy="328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(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5284214"/>
              </p:ext>
            </p:extLst>
          </p:nvPr>
        </p:nvGraphicFramePr>
        <p:xfrm>
          <a:off x="3672458" y="7380734"/>
          <a:ext cx="3312368" cy="550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95"/>
                <a:gridCol w="2839173"/>
              </a:tblGrid>
              <a:tr h="27545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 PETKOM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Split)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45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i z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Sućurja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Sućuraj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68609074"/>
              </p:ext>
            </p:extLst>
          </p:nvPr>
        </p:nvGraphicFramePr>
        <p:xfrm>
          <a:off x="144066" y="8532862"/>
          <a:ext cx="3358741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39944055"/>
              </p:ext>
            </p:extLst>
          </p:nvPr>
        </p:nvGraphicFramePr>
        <p:xfrm>
          <a:off x="3672458" y="8460855"/>
          <a:ext cx="3312369" cy="108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08:40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64446" y="-936190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64446" y="1368066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56975" y="3535777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64446" y="4680434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pic>
        <p:nvPicPr>
          <p:cNvPr id="37" name="Slika 36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6074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174</Words>
  <Application>Microsoft Office PowerPoint</Application>
  <PresentationFormat>Prilagođeno</PresentationFormat>
  <Paragraphs>83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190</cp:revision>
  <cp:lastPrinted>2013-02-08T13:18:51Z</cp:lastPrinted>
  <dcterms:created xsi:type="dcterms:W3CDTF">2001-10-31T16:59:52Z</dcterms:created>
  <dcterms:modified xsi:type="dcterms:W3CDTF">2022-06-01T16:16:36Z</dcterms:modified>
</cp:coreProperties>
</file>