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9926638" cy="143557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30" d="100"/>
          <a:sy n="130" d="100"/>
        </p:scale>
        <p:origin x="-2526" y="3324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4318271" cy="762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1" tIns="65726" rIns="131451" bIns="65726" numCol="1" anchor="t" anchorCtr="0" compatLnSpc="1">
            <a:prstTxWarp prst="textNoShape">
              <a:avLst/>
            </a:prstTxWarp>
          </a:bodyPr>
          <a:lstStyle>
            <a:lvl1pPr defTabSz="1315494">
              <a:defRPr sz="17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47944" y="2"/>
            <a:ext cx="4318271" cy="762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1" tIns="65726" rIns="131451" bIns="65726" numCol="1" anchor="t" anchorCtr="0" compatLnSpc="1">
            <a:prstTxWarp prst="textNoShape">
              <a:avLst/>
            </a:prstTxWarp>
          </a:bodyPr>
          <a:lstStyle>
            <a:lvl1pPr algn="r" defTabSz="1315494">
              <a:defRPr sz="17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07870"/>
            <a:ext cx="4318271" cy="762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1" tIns="65726" rIns="131451" bIns="65726" numCol="1" anchor="b" anchorCtr="0" compatLnSpc="1">
            <a:prstTxWarp prst="textNoShape">
              <a:avLst/>
            </a:prstTxWarp>
          </a:bodyPr>
          <a:lstStyle>
            <a:lvl1pPr defTabSz="1315494">
              <a:defRPr sz="17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47944" y="13607870"/>
            <a:ext cx="4318271" cy="762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1451" tIns="65726" rIns="131451" bIns="65726" numCol="1" anchor="b" anchorCtr="0" compatLnSpc="1">
            <a:prstTxWarp prst="textNoShape">
              <a:avLst/>
            </a:prstTxWarp>
          </a:bodyPr>
          <a:lstStyle>
            <a:lvl1pPr algn="r" defTabSz="1315494">
              <a:defRPr sz="17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3" y="7"/>
            <a:ext cx="4302402" cy="718365"/>
          </a:xfrm>
          <a:prstGeom prst="rect">
            <a:avLst/>
          </a:prstGeom>
        </p:spPr>
        <p:txBody>
          <a:bodyPr vert="horz" lIns="133679" tIns="66840" rIns="133679" bIns="66840" rtlCol="0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621901" y="7"/>
            <a:ext cx="4302400" cy="718365"/>
          </a:xfrm>
          <a:prstGeom prst="rect">
            <a:avLst/>
          </a:prstGeom>
        </p:spPr>
        <p:txBody>
          <a:bodyPr vert="horz" lIns="133679" tIns="66840" rIns="133679" bIns="66840" rtlCol="0"/>
          <a:lstStyle>
            <a:lvl1pPr algn="r">
              <a:defRPr sz="1700"/>
            </a:lvl1pPr>
          </a:lstStyle>
          <a:p>
            <a:fld id="{224545EB-3B42-4658-8D14-F1E82689D505}" type="datetimeFigureOut">
              <a:rPr lang="sr-Latn-CS" smtClean="0"/>
              <a:pPr/>
              <a:t>1.6.2022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106738" y="1076325"/>
            <a:ext cx="3713162" cy="5384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679" tIns="66840" rIns="133679" bIns="6684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991966" y="6818703"/>
            <a:ext cx="7942714" cy="6460672"/>
          </a:xfrm>
          <a:prstGeom prst="rect">
            <a:avLst/>
          </a:prstGeom>
        </p:spPr>
        <p:txBody>
          <a:bodyPr vert="horz" lIns="133679" tIns="66840" rIns="133679" bIns="6684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3" y="13635092"/>
            <a:ext cx="4302402" cy="718362"/>
          </a:xfrm>
          <a:prstGeom prst="rect">
            <a:avLst/>
          </a:prstGeom>
        </p:spPr>
        <p:txBody>
          <a:bodyPr vert="horz" lIns="133679" tIns="66840" rIns="133679" bIns="66840" rtlCol="0" anchor="b"/>
          <a:lstStyle>
            <a:lvl1pPr algn="l">
              <a:defRPr sz="17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621901" y="13635092"/>
            <a:ext cx="4302400" cy="718362"/>
          </a:xfrm>
          <a:prstGeom prst="rect">
            <a:avLst/>
          </a:prstGeom>
        </p:spPr>
        <p:txBody>
          <a:bodyPr vert="horz" lIns="133679" tIns="66840" rIns="133679" bIns="66840" rtlCol="0" anchor="b"/>
          <a:lstStyle>
            <a:lvl1pPr algn="r">
              <a:defRPr sz="17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3106738" y="1076325"/>
            <a:ext cx="3713162" cy="538480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72058" y="775824"/>
            <a:ext cx="6991682" cy="88966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44379" y="761322"/>
            <a:ext cx="156799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 → HVAR</a:t>
            </a:r>
            <a:endParaRPr lang="hr-HR" sz="1500" dirty="0">
              <a:latin typeface="Arial" charset="0"/>
            </a:endParaRP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9" y="775824"/>
            <a:ext cx="157863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648122" y="2772222"/>
            <a:ext cx="2573171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4276249" y="2780429"/>
            <a:ext cx="2348537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888283" y="4882613"/>
            <a:ext cx="193437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JELSA→ </a:t>
            </a:r>
            <a:r>
              <a:rPr lang="hr-HR" sz="1500" dirty="0">
                <a:latin typeface="Arial" charset="0"/>
              </a:rPr>
              <a:t>VRBOSKA</a:t>
            </a: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455954" y="4872463"/>
            <a:ext cx="19766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VRBOSKA 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7" name="Text Box 879"/>
          <p:cNvSpPr txBox="1">
            <a:spLocks noChangeArrowheads="1"/>
          </p:cNvSpPr>
          <p:nvPr/>
        </p:nvSpPr>
        <p:spPr bwMode="auto">
          <a:xfrm>
            <a:off x="432098" y="6804670"/>
            <a:ext cx="2664296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lvl="0"/>
            <a:r>
              <a:rPr lang="hr-HR" sz="1500" dirty="0" smtClean="0">
                <a:latin typeface="Arial" charset="0"/>
              </a:rPr>
              <a:t>JELSA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SUĆURAJ</a:t>
            </a:r>
            <a:r>
              <a:rPr lang="hr-HR" sz="1500" dirty="0" smtClean="0">
                <a:solidFill>
                  <a:srgbClr val="000000"/>
                </a:solidFill>
                <a:latin typeface="Arial" charset="0"/>
              </a:rPr>
              <a:t>→SPLIT</a:t>
            </a:r>
            <a:endParaRPr lang="hr-HR" sz="15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28" name="Text Box 880"/>
          <p:cNvSpPr txBox="1">
            <a:spLocks noChangeArrowheads="1"/>
          </p:cNvSpPr>
          <p:nvPr/>
        </p:nvSpPr>
        <p:spPr bwMode="auto">
          <a:xfrm>
            <a:off x="4032498" y="6808774"/>
            <a:ext cx="2808312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solidFill>
                  <a:srgbClr val="000000"/>
                </a:solidFill>
                <a:latin typeface="Arial" charset="0"/>
              </a:rPr>
              <a:t>SPLIT→ SUĆURAJ→JELSA </a:t>
            </a:r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360089" y="7679918"/>
            <a:ext cx="3205105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lvl="0"/>
            <a:endParaRPr lang="hr-HR" sz="1500" dirty="0" smtClean="0">
              <a:solidFill>
                <a:srgbClr val="000000"/>
              </a:solidFill>
              <a:latin typeface="Arial" charset="0"/>
            </a:endParaRPr>
          </a:p>
          <a:p>
            <a:pPr lvl="0"/>
            <a:r>
              <a:rPr lang="hr-HR" sz="1500" dirty="0" smtClean="0">
                <a:solidFill>
                  <a:srgbClr val="000000"/>
                </a:solidFill>
                <a:latin typeface="Arial" charset="0"/>
              </a:rPr>
              <a:t>JELSA → TRAJEKT ( FERRY)</a:t>
            </a:r>
            <a:endParaRPr lang="hr-HR" sz="15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3528442" y="7452742"/>
            <a:ext cx="3525774" cy="778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endParaRPr lang="hr-HR" sz="1500" dirty="0" smtClean="0">
              <a:latin typeface="Arial" charset="0"/>
            </a:endParaRPr>
          </a:p>
          <a:p>
            <a:r>
              <a:rPr lang="hr-HR" sz="1500" dirty="0" smtClean="0">
                <a:latin typeface="Arial" charset="0"/>
              </a:rPr>
              <a:t>        </a:t>
            </a:r>
          </a:p>
          <a:p>
            <a:r>
              <a:rPr lang="hr-HR" sz="1500" dirty="0" smtClean="0">
                <a:latin typeface="Arial" charset="0"/>
              </a:rPr>
              <a:t>     TRAJEKT  </a:t>
            </a:r>
            <a:r>
              <a:rPr lang="hr-HR" sz="1500" dirty="0">
                <a:latin typeface="Arial" charset="0"/>
              </a:rPr>
              <a:t>(FERRY</a:t>
            </a:r>
            <a:r>
              <a:rPr lang="hr-HR" sz="1500" dirty="0" smtClean="0">
                <a:latin typeface="Arial" charset="0"/>
              </a:rPr>
              <a:t>) → 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400650" y="251943"/>
            <a:ext cx="1584176" cy="362536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VRIJEDI OD : </a:t>
            </a:r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03.06.2022</a:t>
            </a:r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r-H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95940" y="9684990"/>
            <a:ext cx="6960894" cy="4543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68580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090691" cy="356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SVI PODCRTANI POLASCI OVISE O DOLASKU TRAJEKTAVOZNE KARTE KUPUJU SE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U AUTOBUSU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hr-H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578824" y="783255"/>
            <a:ext cx="27450" cy="8889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39068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021 765 904  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68276490"/>
              </p:ext>
            </p:extLst>
          </p:nvPr>
        </p:nvGraphicFramePr>
        <p:xfrm>
          <a:off x="112070" y="1092195"/>
          <a:ext cx="3445518" cy="1286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005"/>
                <a:gridCol w="2908513"/>
              </a:tblGrid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07:20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1875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14:10</a:t>
                      </a:r>
                    </a:p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18:30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53246513"/>
              </p:ext>
            </p:extLst>
          </p:nvPr>
        </p:nvGraphicFramePr>
        <p:xfrm>
          <a:off x="3528442" y="1064203"/>
          <a:ext cx="3672458" cy="1492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495"/>
                <a:gridCol w="3196963"/>
              </a:tblGrid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857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</a:p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</a:p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19:20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86277377"/>
              </p:ext>
            </p:extLst>
          </p:nvPr>
        </p:nvGraphicFramePr>
        <p:xfrm>
          <a:off x="112071" y="5142597"/>
          <a:ext cx="3344363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41"/>
                <a:gridCol w="2823122"/>
              </a:tblGrid>
              <a:tr h="20733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339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6579">
                <a:tc>
                  <a:txBody>
                    <a:bodyPr/>
                    <a:lstStyle/>
                    <a:p>
                      <a:pPr marL="0" marR="0" indent="0" algn="ctr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13:40</a:t>
                      </a:r>
                    </a:p>
                    <a:p>
                      <a:pPr algn="ctr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2709">
                <a:tc>
                  <a:txBody>
                    <a:bodyPr/>
                    <a:lstStyle/>
                    <a:p>
                      <a:pPr marL="0" marR="0" indent="0" algn="ctr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16:45</a:t>
                      </a:r>
                    </a:p>
                    <a:p>
                      <a:pPr algn="ctr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339">
                <a:tc>
                  <a:txBody>
                    <a:bodyPr/>
                    <a:lstStyle/>
                    <a:p>
                      <a:pPr marL="0" marR="0" lvl="0" indent="0" algn="ctr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22:45</a:t>
                      </a:r>
                    </a:p>
                    <a:p>
                      <a:pPr algn="ctr"/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71905652"/>
              </p:ext>
            </p:extLst>
          </p:nvPr>
        </p:nvGraphicFramePr>
        <p:xfrm>
          <a:off x="3699026" y="5137317"/>
          <a:ext cx="3341508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795"/>
                <a:gridCol w="282071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598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598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598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598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</a:p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28:20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77368476"/>
              </p:ext>
            </p:extLst>
          </p:nvPr>
        </p:nvGraphicFramePr>
        <p:xfrm>
          <a:off x="177160" y="7452741"/>
          <a:ext cx="3480118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764"/>
                <a:gridCol w="2922354"/>
              </a:tblGrid>
              <a:tr h="165104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00895804"/>
              </p:ext>
            </p:extLst>
          </p:nvPr>
        </p:nvGraphicFramePr>
        <p:xfrm>
          <a:off x="3819083" y="7092702"/>
          <a:ext cx="3381817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14"/>
                <a:gridCol w="2833203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I PETKOM (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Split)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Petkom  iz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Sućurja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Sućuraj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48558723"/>
              </p:ext>
            </p:extLst>
          </p:nvPr>
        </p:nvGraphicFramePr>
        <p:xfrm>
          <a:off x="3635144" y="8250568"/>
          <a:ext cx="3312369" cy="121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253"/>
                <a:gridCol w="2796116"/>
              </a:tblGrid>
              <a:tr h="11815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08:40</a:t>
                      </a:r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953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 I PETKOM VOZI U DOL,SVIRČE I VRISNIK </a:t>
                      </a:r>
                    </a:p>
                    <a:p>
                      <a:pPr algn="l"/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815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18:50</a:t>
                      </a:r>
                    </a:p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hr-HR" sz="800" b="1" u="none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hr-HR" sz="800" b="1" u="none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PETKOM</a:t>
                      </a:r>
                      <a:r>
                        <a:rPr lang="hr-HR" sz="800" b="1" u="none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800" b="1" u="non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VOZI U DOL,SVIRČE I VRISNIK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75467" y="-712695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70617" y="1403992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9" name="Line 907"/>
          <p:cNvSpPr>
            <a:spLocks noChangeShapeType="1"/>
          </p:cNvSpPr>
          <p:nvPr/>
        </p:nvSpPr>
        <p:spPr bwMode="auto">
          <a:xfrm rot="5400000" flipH="1">
            <a:off x="3561092" y="3319753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547411" y="4460396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13148356"/>
              </p:ext>
            </p:extLst>
          </p:nvPr>
        </p:nvGraphicFramePr>
        <p:xfrm>
          <a:off x="144066" y="3132262"/>
          <a:ext cx="3365884" cy="154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271781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04:35</a:t>
                      </a:r>
                      <a:endParaRPr lang="hr-HR" sz="9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07:20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</a:t>
                      </a:r>
                      <a:endParaRPr lang="hr-HR" sz="9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14:10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16:40</a:t>
                      </a:r>
                      <a:r>
                        <a:rPr lang="hr-HR" sz="900" b="1" u="non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900" b="1" u="non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hr-HR" sz="9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18:30      22:45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ica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20647628"/>
              </p:ext>
            </p:extLst>
          </p:nvPr>
        </p:nvGraphicFramePr>
        <p:xfrm>
          <a:off x="176101" y="7099234"/>
          <a:ext cx="3358741" cy="284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84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PETKOM (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ica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51810622"/>
              </p:ext>
            </p:extLst>
          </p:nvPr>
        </p:nvGraphicFramePr>
        <p:xfrm>
          <a:off x="216074" y="8100815"/>
          <a:ext cx="3360313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726"/>
                <a:gridCol w="2836587"/>
              </a:tblGrid>
              <a:tr h="288031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04:35</a:t>
                      </a: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21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21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ic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43016840"/>
              </p:ext>
            </p:extLst>
          </p:nvPr>
        </p:nvGraphicFramePr>
        <p:xfrm>
          <a:off x="3672458" y="3132262"/>
          <a:ext cx="3365884" cy="155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2789820"/>
              </a:tblGrid>
              <a:tr h="72008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04:15</a:t>
                      </a:r>
                      <a:endParaRPr lang="hr-HR" sz="9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155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07:00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</a:p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10:30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13:00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5408">
                <a:tc>
                  <a:txBody>
                    <a:bodyPr/>
                    <a:lstStyle/>
                    <a:p>
                      <a:pPr algn="ctr"/>
                      <a:r>
                        <a:rPr lang="hr-HR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16:25</a:t>
                      </a:r>
                      <a:endParaRPr lang="hr-HR" sz="9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18:05   19:10      </a:t>
                      </a:r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22:25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" name="Text Box 887"/>
          <p:cNvSpPr txBox="1">
            <a:spLocks noChangeArrowheads="1"/>
          </p:cNvSpPr>
          <p:nvPr/>
        </p:nvSpPr>
        <p:spPr bwMode="auto">
          <a:xfrm>
            <a:off x="62494" y="586296"/>
            <a:ext cx="171139" cy="2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90000"/>
              </a:lnSpc>
            </a:pPr>
            <a:endParaRPr lang="en-US" sz="1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Slika 36" descr="Čazmatrans Promet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090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169</Words>
  <Application>Microsoft Office PowerPoint</Application>
  <PresentationFormat>Prilagođeno</PresentationFormat>
  <Paragraphs>80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174</cp:revision>
  <cp:lastPrinted>2013-02-08T13:18:51Z</cp:lastPrinted>
  <dcterms:created xsi:type="dcterms:W3CDTF">2001-10-31T16:59:52Z</dcterms:created>
  <dcterms:modified xsi:type="dcterms:W3CDTF">2022-06-01T16:10:55Z</dcterms:modified>
</cp:coreProperties>
</file>