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6710363" cy="9842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80" d="100"/>
          <a:sy n="180" d="100"/>
        </p:scale>
        <p:origin x="-1392" y="-282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132" cy="52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00" tIns="44800" rIns="89600" bIns="44800" numCol="1" anchor="t" anchorCtr="0" compatLnSpc="1">
            <a:prstTxWarp prst="textNoShape">
              <a:avLst/>
            </a:prstTxWarp>
          </a:bodyPr>
          <a:lstStyle>
            <a:lvl1pPr defTabSz="896665">
              <a:defRPr sz="12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85" y="1"/>
            <a:ext cx="2919132" cy="52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00" tIns="44800" rIns="89600" bIns="44800" numCol="1" anchor="t" anchorCtr="0" compatLnSpc="1">
            <a:prstTxWarp prst="textNoShape">
              <a:avLst/>
            </a:prstTxWarp>
          </a:bodyPr>
          <a:lstStyle>
            <a:lvl1pPr algn="r" defTabSz="896665">
              <a:defRPr sz="12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29733"/>
            <a:ext cx="2919132" cy="52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00" tIns="44800" rIns="89600" bIns="44800" numCol="1" anchor="b" anchorCtr="0" compatLnSpc="1">
            <a:prstTxWarp prst="textNoShape">
              <a:avLst/>
            </a:prstTxWarp>
          </a:bodyPr>
          <a:lstStyle>
            <a:lvl1pPr defTabSz="896665">
              <a:defRPr sz="12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85" y="9329733"/>
            <a:ext cx="2919132" cy="52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00" tIns="44800" rIns="89600" bIns="44800" numCol="1" anchor="b" anchorCtr="0" compatLnSpc="1">
            <a:prstTxWarp prst="textNoShape">
              <a:avLst/>
            </a:prstTxWarp>
          </a:bodyPr>
          <a:lstStyle>
            <a:lvl1pPr algn="r" defTabSz="896665">
              <a:defRPr sz="12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2908405" cy="492520"/>
          </a:xfrm>
          <a:prstGeom prst="rect">
            <a:avLst/>
          </a:prstGeom>
        </p:spPr>
        <p:txBody>
          <a:bodyPr vert="horz" lIns="91118" tIns="45560" rIns="91118" bIns="4556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00379" y="5"/>
            <a:ext cx="2908403" cy="492520"/>
          </a:xfrm>
          <a:prstGeom prst="rect">
            <a:avLst/>
          </a:prstGeom>
        </p:spPr>
        <p:txBody>
          <a:bodyPr vert="horz" lIns="91118" tIns="45560" rIns="91118" bIns="45560" rtlCol="0"/>
          <a:lstStyle>
            <a:lvl1pPr algn="r">
              <a:defRPr sz="1200"/>
            </a:lvl1pPr>
          </a:lstStyle>
          <a:p>
            <a:fld id="{224545EB-3B42-4658-8D14-F1E82689D505}" type="datetimeFigureOut">
              <a:rPr lang="sr-Latn-CS" smtClean="0"/>
              <a:pPr/>
              <a:t>1.6.2022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38188"/>
            <a:ext cx="2544763" cy="3690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8" tIns="45560" rIns="91118" bIns="4556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0563" y="4674992"/>
            <a:ext cx="5369239" cy="4429522"/>
          </a:xfrm>
          <a:prstGeom prst="rect">
            <a:avLst/>
          </a:prstGeom>
        </p:spPr>
        <p:txBody>
          <a:bodyPr vert="horz" lIns="91118" tIns="45560" rIns="91118" bIns="4556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2" y="9348397"/>
            <a:ext cx="2908405" cy="492520"/>
          </a:xfrm>
          <a:prstGeom prst="rect">
            <a:avLst/>
          </a:prstGeom>
        </p:spPr>
        <p:txBody>
          <a:bodyPr vert="horz" lIns="91118" tIns="45560" rIns="91118" bIns="4556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00379" y="9348397"/>
            <a:ext cx="2908403" cy="492520"/>
          </a:xfrm>
          <a:prstGeom prst="rect">
            <a:avLst/>
          </a:prstGeom>
        </p:spPr>
        <p:txBody>
          <a:bodyPr vert="horz" lIns="91118" tIns="45560" rIns="91118" bIns="45560" rtlCol="0" anchor="b"/>
          <a:lstStyle>
            <a:lvl1pPr algn="r">
              <a:defRPr sz="12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2082800" y="738188"/>
            <a:ext cx="2544763" cy="3690937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6074" y="-180106"/>
            <a:ext cx="6984826" cy="10440988"/>
          </a:xfrm>
          <a:prstGeom prst="rect">
            <a:avLst/>
          </a:prstGeom>
        </p:spPr>
      </p:pic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144066" y="828006"/>
            <a:ext cx="6912768" cy="8856984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44379" y="828006"/>
            <a:ext cx="2151040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→ </a:t>
            </a:r>
            <a:r>
              <a:rPr lang="hr-HR" sz="1500" dirty="0">
                <a:latin typeface="Arial" charset="0"/>
              </a:rPr>
              <a:t>STARI GRAD</a:t>
            </a: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8" y="775824"/>
            <a:ext cx="2204522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</a:t>
            </a:r>
            <a:r>
              <a:rPr lang="hr-HR" sz="1500" dirty="0">
                <a:latin typeface="Arial" charset="0"/>
              </a:rPr>
              <a:t>GRAD → HVAR</a:t>
            </a: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1013699" y="2864021"/>
            <a:ext cx="157863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HVAR → JELSA</a:t>
            </a: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4597720" y="2878523"/>
            <a:ext cx="156799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JELSA → HVAR</a:t>
            </a: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888283" y="4882613"/>
            <a:ext cx="192007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HVAR → VRBOSKA</a:t>
            </a: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455954" y="4872463"/>
            <a:ext cx="190943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VRBOSKA → HVAR</a:t>
            </a:r>
          </a:p>
        </p:txBody>
      </p:sp>
      <p:sp>
        <p:nvSpPr>
          <p:cNvPr id="2927" name="Text Box 879"/>
          <p:cNvSpPr txBox="1">
            <a:spLocks noChangeArrowheads="1"/>
          </p:cNvSpPr>
          <p:nvPr/>
        </p:nvSpPr>
        <p:spPr bwMode="auto">
          <a:xfrm>
            <a:off x="835511" y="7020694"/>
            <a:ext cx="17113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endParaRPr lang="hr-HR" sz="1500" dirty="0">
              <a:latin typeface="Arial" charset="0"/>
            </a:endParaRPr>
          </a:p>
        </p:txBody>
      </p:sp>
      <p:sp>
        <p:nvSpPr>
          <p:cNvPr id="2928" name="Text Box 880"/>
          <p:cNvSpPr txBox="1">
            <a:spLocks noChangeArrowheads="1"/>
          </p:cNvSpPr>
          <p:nvPr/>
        </p:nvSpPr>
        <p:spPr bwMode="auto">
          <a:xfrm>
            <a:off x="4464546" y="7011414"/>
            <a:ext cx="17113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576114" y="7666876"/>
            <a:ext cx="2667912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HVAR → TRAJEKT (FERRY)</a:t>
            </a: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4032498" y="7666876"/>
            <a:ext cx="2724274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TRAJEKT  (FERRY) → HVAR</a:t>
            </a: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184626" y="251942"/>
            <a:ext cx="1889952" cy="307136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VRIJEDI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OD: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03.06.2022.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144066" y="9684990"/>
            <a:ext cx="6912768" cy="4543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216074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148399" cy="525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SVI PODCRTANI POLASCI OVISE O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DOLASKU TRAJEKTA  VOZNE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KARTE KUPUJU SE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U AUTOBUSU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600450" y="828005"/>
            <a:ext cx="27450" cy="883701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49455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021 765 904 ; Fax: 021 765 911 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27055581"/>
              </p:ext>
            </p:extLst>
          </p:nvPr>
        </p:nvGraphicFramePr>
        <p:xfrm>
          <a:off x="112070" y="1092195"/>
          <a:ext cx="3560388" cy="1206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515"/>
                <a:gridCol w="3080873"/>
              </a:tblGrid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187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r>
                        <a:rPr lang="hr-HR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hr-H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71947134"/>
              </p:ext>
            </p:extLst>
          </p:nvPr>
        </p:nvGraphicFramePr>
        <p:xfrm>
          <a:off x="3672458" y="1064203"/>
          <a:ext cx="3336898" cy="1092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2616818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08:00  </a:t>
                      </a:r>
                      <a:endParaRPr lang="hr-H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</a:t>
                      </a:r>
                      <a:r>
                        <a:rPr lang="hr-HR" sz="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908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14:30  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908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22:05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35105733"/>
              </p:ext>
            </p:extLst>
          </p:nvPr>
        </p:nvGraphicFramePr>
        <p:xfrm>
          <a:off x="169700" y="3152599"/>
          <a:ext cx="3502757" cy="1290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422"/>
                <a:gridCol w="3024335"/>
              </a:tblGrid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073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 </a:t>
                      </a:r>
                      <a:endParaRPr lang="hr-HR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15794203"/>
              </p:ext>
            </p:extLst>
          </p:nvPr>
        </p:nvGraphicFramePr>
        <p:xfrm>
          <a:off x="3626085" y="3176249"/>
          <a:ext cx="3358741" cy="940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437"/>
                <a:gridCol w="2736304"/>
              </a:tblGrid>
              <a:tr h="2677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32444211"/>
              </p:ext>
            </p:extLst>
          </p:nvPr>
        </p:nvGraphicFramePr>
        <p:xfrm>
          <a:off x="72058" y="5220494"/>
          <a:ext cx="3600400" cy="1381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3024336"/>
              </a:tblGrid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99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05396173"/>
              </p:ext>
            </p:extLst>
          </p:nvPr>
        </p:nvGraphicFramePr>
        <p:xfrm>
          <a:off x="3672398" y="5220494"/>
          <a:ext cx="3384436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60954"/>
              </a:tblGrid>
              <a:tr h="14668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039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658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658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8150387"/>
              </p:ext>
            </p:extLst>
          </p:nvPr>
        </p:nvGraphicFramePr>
        <p:xfrm>
          <a:off x="120332" y="7330363"/>
          <a:ext cx="3358741" cy="35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328165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22130004"/>
              </p:ext>
            </p:extLst>
          </p:nvPr>
        </p:nvGraphicFramePr>
        <p:xfrm>
          <a:off x="3672398" y="7340211"/>
          <a:ext cx="3358741" cy="35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328165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57476191"/>
              </p:ext>
            </p:extLst>
          </p:nvPr>
        </p:nvGraphicFramePr>
        <p:xfrm>
          <a:off x="140528" y="7988673"/>
          <a:ext cx="3358741" cy="901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02665620"/>
              </p:ext>
            </p:extLst>
          </p:nvPr>
        </p:nvGraphicFramePr>
        <p:xfrm>
          <a:off x="3672457" y="7988673"/>
          <a:ext cx="3312369" cy="6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253"/>
                <a:gridCol w="2796116"/>
              </a:tblGrid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marL="0" marR="0" indent="0" algn="ctr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</a:p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86757" y="-598461"/>
            <a:ext cx="34292" cy="6919674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85572" y="1418948"/>
            <a:ext cx="36661" cy="6919674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9" name="Line 907"/>
          <p:cNvSpPr>
            <a:spLocks noChangeShapeType="1"/>
          </p:cNvSpPr>
          <p:nvPr/>
        </p:nvSpPr>
        <p:spPr bwMode="auto">
          <a:xfrm rot="5400000" flipH="1">
            <a:off x="3597057" y="3567703"/>
            <a:ext cx="0" cy="690598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735487" y="3566433"/>
            <a:ext cx="11153" cy="6919674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8" name="Text Box 887"/>
          <p:cNvSpPr txBox="1">
            <a:spLocks noChangeArrowheads="1"/>
          </p:cNvSpPr>
          <p:nvPr/>
        </p:nvSpPr>
        <p:spPr bwMode="auto">
          <a:xfrm>
            <a:off x="62494" y="586296"/>
            <a:ext cx="206341" cy="2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90000"/>
              </a:lnSpc>
            </a:pPr>
            <a:r>
              <a:rPr lang="hr-HR" sz="1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1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Slika 38" descr="Čazmatrans Promet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6074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114</Words>
  <Application>Microsoft Office PowerPoint</Application>
  <PresentationFormat>Prilagođeno</PresentationFormat>
  <Paragraphs>57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167</cp:revision>
  <cp:lastPrinted>2013-02-08T13:18:51Z</cp:lastPrinted>
  <dcterms:created xsi:type="dcterms:W3CDTF">2001-10-31T16:59:52Z</dcterms:created>
  <dcterms:modified xsi:type="dcterms:W3CDTF">2022-06-01T16:25:17Z</dcterms:modified>
</cp:coreProperties>
</file>